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57" r:id="rId3"/>
    <p:sldId id="258" r:id="rId4"/>
    <p:sldId id="261" r:id="rId5"/>
    <p:sldId id="264" r:id="rId6"/>
    <p:sldId id="265" r:id="rId7"/>
    <p:sldId id="267" r:id="rId8"/>
    <p:sldId id="268" r:id="rId9"/>
    <p:sldId id="269" r:id="rId10"/>
    <p:sldId id="270" r:id="rId11"/>
    <p:sldId id="271" r:id="rId12"/>
    <p:sldId id="302" r:id="rId13"/>
    <p:sldId id="280" r:id="rId14"/>
    <p:sldId id="272" r:id="rId15"/>
    <p:sldId id="273" r:id="rId16"/>
    <p:sldId id="278"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3" r:id="rId39"/>
    <p:sldId id="305" r:id="rId40"/>
    <p:sldId id="306" r:id="rId41"/>
    <p:sldId id="307" r:id="rId42"/>
    <p:sldId id="308" r:id="rId43"/>
    <p:sldId id="309" r:id="rId44"/>
    <p:sldId id="310" r:id="rId45"/>
    <p:sldId id="311" r:id="rId46"/>
    <p:sldId id="327" r:id="rId47"/>
    <p:sldId id="328" r:id="rId48"/>
    <p:sldId id="313" r:id="rId49"/>
    <p:sldId id="314" r:id="rId50"/>
    <p:sldId id="312" r:id="rId51"/>
    <p:sldId id="316" r:id="rId52"/>
    <p:sldId id="317" r:id="rId53"/>
    <p:sldId id="318" r:id="rId54"/>
    <p:sldId id="319" r:id="rId55"/>
    <p:sldId id="320" r:id="rId56"/>
    <p:sldId id="321" r:id="rId57"/>
    <p:sldId id="323" r:id="rId58"/>
    <p:sldId id="324" r:id="rId59"/>
    <p:sldId id="325" r:id="rId60"/>
    <p:sldId id="326" r:id="rId6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4F4F"/>
    <a:srgbClr val="A3776B"/>
    <a:srgbClr val="7EFFFF"/>
    <a:srgbClr val="632523"/>
    <a:srgbClr val="0070C0"/>
    <a:srgbClr val="70AD47"/>
    <a:srgbClr val="0000FF"/>
    <a:srgbClr val="268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6" autoAdjust="0"/>
    <p:restoredTop sz="95193" autoAdjust="0"/>
  </p:normalViewPr>
  <p:slideViewPr>
    <p:cSldViewPr snapToGrid="0">
      <p:cViewPr varScale="1">
        <p:scale>
          <a:sx n="72" d="100"/>
          <a:sy n="72" d="100"/>
        </p:scale>
        <p:origin x="8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D0113-36D3-476D-820D-2BB5D2F0271B}" type="datetimeFigureOut">
              <a:rPr lang="it-IT" smtClean="0"/>
              <a:t>17/06/2023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32831-3539-42BA-9A7A-FDD1D06F428A}" type="slidenum">
              <a:rPr lang="it-IT" smtClean="0"/>
              <a:t>‹N›</a:t>
            </a:fld>
            <a:endParaRPr lang="it-IT"/>
          </a:p>
        </p:txBody>
      </p:sp>
    </p:spTree>
    <p:extLst>
      <p:ext uri="{BB962C8B-B14F-4D97-AF65-F5344CB8AC3E}">
        <p14:creationId xmlns:p14="http://schemas.microsoft.com/office/powerpoint/2010/main" val="1560536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5</a:t>
            </a:fld>
            <a:endParaRPr lang="it-IT"/>
          </a:p>
        </p:txBody>
      </p:sp>
    </p:spTree>
    <p:extLst>
      <p:ext uri="{BB962C8B-B14F-4D97-AF65-F5344CB8AC3E}">
        <p14:creationId xmlns:p14="http://schemas.microsoft.com/office/powerpoint/2010/main" val="51041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34</a:t>
            </a:fld>
            <a:endParaRPr lang="it-IT"/>
          </a:p>
        </p:txBody>
      </p:sp>
    </p:spTree>
    <p:extLst>
      <p:ext uri="{BB962C8B-B14F-4D97-AF65-F5344CB8AC3E}">
        <p14:creationId xmlns:p14="http://schemas.microsoft.com/office/powerpoint/2010/main" val="3024274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35</a:t>
            </a:fld>
            <a:endParaRPr lang="it-IT"/>
          </a:p>
        </p:txBody>
      </p:sp>
    </p:spTree>
    <p:extLst>
      <p:ext uri="{BB962C8B-B14F-4D97-AF65-F5344CB8AC3E}">
        <p14:creationId xmlns:p14="http://schemas.microsoft.com/office/powerpoint/2010/main" val="231352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36</a:t>
            </a:fld>
            <a:endParaRPr lang="it-IT"/>
          </a:p>
        </p:txBody>
      </p:sp>
    </p:spTree>
    <p:extLst>
      <p:ext uri="{BB962C8B-B14F-4D97-AF65-F5344CB8AC3E}">
        <p14:creationId xmlns:p14="http://schemas.microsoft.com/office/powerpoint/2010/main" val="162626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37</a:t>
            </a:fld>
            <a:endParaRPr lang="it-IT"/>
          </a:p>
        </p:txBody>
      </p:sp>
    </p:spTree>
    <p:extLst>
      <p:ext uri="{BB962C8B-B14F-4D97-AF65-F5344CB8AC3E}">
        <p14:creationId xmlns:p14="http://schemas.microsoft.com/office/powerpoint/2010/main" val="685279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48</a:t>
            </a:fld>
            <a:endParaRPr lang="it-IT"/>
          </a:p>
        </p:txBody>
      </p:sp>
    </p:spTree>
    <p:extLst>
      <p:ext uri="{BB962C8B-B14F-4D97-AF65-F5344CB8AC3E}">
        <p14:creationId xmlns:p14="http://schemas.microsoft.com/office/powerpoint/2010/main" val="2650183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50</a:t>
            </a:fld>
            <a:endParaRPr lang="it-IT"/>
          </a:p>
        </p:txBody>
      </p:sp>
    </p:spTree>
    <p:extLst>
      <p:ext uri="{BB962C8B-B14F-4D97-AF65-F5344CB8AC3E}">
        <p14:creationId xmlns:p14="http://schemas.microsoft.com/office/powerpoint/2010/main" val="372483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51</a:t>
            </a:fld>
            <a:endParaRPr lang="it-IT"/>
          </a:p>
        </p:txBody>
      </p:sp>
    </p:spTree>
    <p:extLst>
      <p:ext uri="{BB962C8B-B14F-4D97-AF65-F5344CB8AC3E}">
        <p14:creationId xmlns:p14="http://schemas.microsoft.com/office/powerpoint/2010/main" val="248763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6</a:t>
            </a:fld>
            <a:endParaRPr lang="it-IT"/>
          </a:p>
        </p:txBody>
      </p:sp>
    </p:spTree>
    <p:extLst>
      <p:ext uri="{BB962C8B-B14F-4D97-AF65-F5344CB8AC3E}">
        <p14:creationId xmlns:p14="http://schemas.microsoft.com/office/powerpoint/2010/main" val="119877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7</a:t>
            </a:fld>
            <a:endParaRPr lang="it-IT"/>
          </a:p>
        </p:txBody>
      </p:sp>
    </p:spTree>
    <p:extLst>
      <p:ext uri="{BB962C8B-B14F-4D97-AF65-F5344CB8AC3E}">
        <p14:creationId xmlns:p14="http://schemas.microsoft.com/office/powerpoint/2010/main" val="257633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10</a:t>
            </a:fld>
            <a:endParaRPr lang="it-IT"/>
          </a:p>
        </p:txBody>
      </p:sp>
    </p:spTree>
    <p:extLst>
      <p:ext uri="{BB962C8B-B14F-4D97-AF65-F5344CB8AC3E}">
        <p14:creationId xmlns:p14="http://schemas.microsoft.com/office/powerpoint/2010/main" val="1674051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27</a:t>
            </a:fld>
            <a:endParaRPr lang="it-IT"/>
          </a:p>
        </p:txBody>
      </p:sp>
    </p:spTree>
    <p:extLst>
      <p:ext uri="{BB962C8B-B14F-4D97-AF65-F5344CB8AC3E}">
        <p14:creationId xmlns:p14="http://schemas.microsoft.com/office/powerpoint/2010/main" val="157183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30</a:t>
            </a:fld>
            <a:endParaRPr lang="it-IT"/>
          </a:p>
        </p:txBody>
      </p:sp>
    </p:spTree>
    <p:extLst>
      <p:ext uri="{BB962C8B-B14F-4D97-AF65-F5344CB8AC3E}">
        <p14:creationId xmlns:p14="http://schemas.microsoft.com/office/powerpoint/2010/main" val="2823300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31</a:t>
            </a:fld>
            <a:endParaRPr lang="it-IT"/>
          </a:p>
        </p:txBody>
      </p:sp>
    </p:spTree>
    <p:extLst>
      <p:ext uri="{BB962C8B-B14F-4D97-AF65-F5344CB8AC3E}">
        <p14:creationId xmlns:p14="http://schemas.microsoft.com/office/powerpoint/2010/main" val="371353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32</a:t>
            </a:fld>
            <a:endParaRPr lang="it-IT"/>
          </a:p>
        </p:txBody>
      </p:sp>
    </p:spTree>
    <p:extLst>
      <p:ext uri="{BB962C8B-B14F-4D97-AF65-F5344CB8AC3E}">
        <p14:creationId xmlns:p14="http://schemas.microsoft.com/office/powerpoint/2010/main" val="3782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33</a:t>
            </a:fld>
            <a:endParaRPr lang="it-IT"/>
          </a:p>
        </p:txBody>
      </p:sp>
    </p:spTree>
    <p:extLst>
      <p:ext uri="{BB962C8B-B14F-4D97-AF65-F5344CB8AC3E}">
        <p14:creationId xmlns:p14="http://schemas.microsoft.com/office/powerpoint/2010/main" val="280757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914400" y="2130427"/>
            <a:ext cx="10363200" cy="14700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828800" y="3886200"/>
            <a:ext cx="8534400" cy="1752600"/>
          </a:xfrm>
          <a:prstGeom prst="rect">
            <a:avLst/>
          </a:prstGeom>
          <a:noFill/>
          <a:ln>
            <a:noFill/>
          </a:ln>
        </p:spPr>
        <p:txBody>
          <a:bodyPr spcFirstLastPara="1" wrap="square" lIns="107269" tIns="53620" rIns="107269" bIns="53620" anchor="t" anchorCtr="0">
            <a:noAutofit/>
          </a:bodyPr>
          <a:lstStyle>
            <a:lvl1pPr lvl="0" algn="ctr">
              <a:spcBef>
                <a:spcPts val="751"/>
              </a:spcBef>
              <a:spcAft>
                <a:spcPts val="0"/>
              </a:spcAft>
              <a:buClr>
                <a:srgbClr val="888888"/>
              </a:buClr>
              <a:buSzPts val="3200"/>
              <a:buNone/>
              <a:defRPr>
                <a:solidFill>
                  <a:srgbClr val="888888"/>
                </a:solidFill>
              </a:defRPr>
            </a:lvl1pPr>
            <a:lvl2pPr lvl="1" algn="ctr">
              <a:spcBef>
                <a:spcPts val="657"/>
              </a:spcBef>
              <a:spcAft>
                <a:spcPts val="0"/>
              </a:spcAft>
              <a:buClr>
                <a:srgbClr val="888888"/>
              </a:buClr>
              <a:buSzPts val="2800"/>
              <a:buNone/>
              <a:defRPr>
                <a:solidFill>
                  <a:srgbClr val="888888"/>
                </a:solidFill>
              </a:defRPr>
            </a:lvl2pPr>
            <a:lvl3pPr lvl="2" algn="ctr">
              <a:spcBef>
                <a:spcPts val="563"/>
              </a:spcBef>
              <a:spcAft>
                <a:spcPts val="0"/>
              </a:spcAft>
              <a:buClr>
                <a:srgbClr val="888888"/>
              </a:buClr>
              <a:buSzPts val="2400"/>
              <a:buNone/>
              <a:defRPr>
                <a:solidFill>
                  <a:srgbClr val="888888"/>
                </a:solidFill>
              </a:defRPr>
            </a:lvl3pPr>
            <a:lvl4pPr lvl="3" algn="ctr">
              <a:spcBef>
                <a:spcPts val="469"/>
              </a:spcBef>
              <a:spcAft>
                <a:spcPts val="0"/>
              </a:spcAft>
              <a:buClr>
                <a:srgbClr val="888888"/>
              </a:buClr>
              <a:buSzPts val="2000"/>
              <a:buNone/>
              <a:defRPr>
                <a:solidFill>
                  <a:srgbClr val="888888"/>
                </a:solidFill>
              </a:defRPr>
            </a:lvl4pPr>
            <a:lvl5pPr lvl="4" algn="ctr">
              <a:spcBef>
                <a:spcPts val="469"/>
              </a:spcBef>
              <a:spcAft>
                <a:spcPts val="0"/>
              </a:spcAft>
              <a:buClr>
                <a:srgbClr val="888888"/>
              </a:buClr>
              <a:buSzPts val="2000"/>
              <a:buNone/>
              <a:defRPr>
                <a:solidFill>
                  <a:srgbClr val="888888"/>
                </a:solidFill>
              </a:defRPr>
            </a:lvl5pPr>
            <a:lvl6pPr lvl="5" algn="ctr">
              <a:spcBef>
                <a:spcPts val="469"/>
              </a:spcBef>
              <a:spcAft>
                <a:spcPts val="0"/>
              </a:spcAft>
              <a:buClr>
                <a:srgbClr val="888888"/>
              </a:buClr>
              <a:buSzPts val="2000"/>
              <a:buNone/>
              <a:defRPr>
                <a:solidFill>
                  <a:srgbClr val="888888"/>
                </a:solidFill>
              </a:defRPr>
            </a:lvl6pPr>
            <a:lvl7pPr lvl="6" algn="ctr">
              <a:spcBef>
                <a:spcPts val="469"/>
              </a:spcBef>
              <a:spcAft>
                <a:spcPts val="0"/>
              </a:spcAft>
              <a:buClr>
                <a:srgbClr val="888888"/>
              </a:buClr>
              <a:buSzPts val="2000"/>
              <a:buNone/>
              <a:defRPr>
                <a:solidFill>
                  <a:srgbClr val="888888"/>
                </a:solidFill>
              </a:defRPr>
            </a:lvl7pPr>
            <a:lvl8pPr lvl="7" algn="ctr">
              <a:spcBef>
                <a:spcPts val="469"/>
              </a:spcBef>
              <a:spcAft>
                <a:spcPts val="0"/>
              </a:spcAft>
              <a:buClr>
                <a:srgbClr val="888888"/>
              </a:buClr>
              <a:buSzPts val="2000"/>
              <a:buNone/>
              <a:defRPr>
                <a:solidFill>
                  <a:srgbClr val="888888"/>
                </a:solidFill>
              </a:defRPr>
            </a:lvl8pPr>
            <a:lvl9pPr lvl="8" algn="ctr">
              <a:spcBef>
                <a:spcPts val="469"/>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230219D-790B-40A0-9511-FD550F6DCC77}" type="datetime1">
              <a:rPr lang="it-IT" smtClean="0"/>
              <a:t>17/06/2023</a:t>
            </a:fld>
            <a:endParaRPr/>
          </a:p>
        </p:txBody>
      </p:sp>
      <p:sp>
        <p:nvSpPr>
          <p:cNvPr id="60" name="Google Shape;60;p14"/>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61" name="Google Shape;61;p14"/>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86214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7285039" y="1828800"/>
            <a:ext cx="5851525" cy="27432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697039" y="-812799"/>
            <a:ext cx="5851525" cy="80264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76DBA05-7D50-41CB-8EC1-AEAEEBC18672}" type="datetime1">
              <a:rPr lang="it-IT" smtClean="0"/>
              <a:t>17/06/2023</a:t>
            </a:fld>
            <a:endParaRPr/>
          </a:p>
        </p:txBody>
      </p:sp>
      <p:sp>
        <p:nvSpPr>
          <p:cNvPr id="123" name="Google Shape;123;p24"/>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24" name="Google Shape;124;p24"/>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96841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609600" y="1600201"/>
            <a:ext cx="10972800" cy="4525963"/>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5870312-70FD-4D73-9B36-62E675E78376}" type="datetime1">
              <a:rPr lang="it-IT" smtClean="0"/>
              <a:t>17/06/2023</a:t>
            </a:fld>
            <a:endParaRPr/>
          </a:p>
        </p:txBody>
      </p:sp>
      <p:sp>
        <p:nvSpPr>
          <p:cNvPr id="66" name="Google Shape;66;p15"/>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67" name="Google Shape;67;p15"/>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76978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29E83B1-29EC-420D-B405-4EBFFE7F6C6B}" type="datetime1">
              <a:rPr lang="it-IT" smtClean="0"/>
              <a:t>17/06/2023</a:t>
            </a:fld>
            <a:endParaRPr/>
          </a:p>
        </p:txBody>
      </p:sp>
      <p:sp>
        <p:nvSpPr>
          <p:cNvPr id="71" name="Google Shape;71;p16"/>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72" name="Google Shape;72;p16"/>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5345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609600" y="1600201"/>
            <a:ext cx="538480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6" name="Google Shape;76;p17"/>
          <p:cNvSpPr txBox="1">
            <a:spLocks noGrp="1"/>
          </p:cNvSpPr>
          <p:nvPr>
            <p:ph type="body" idx="2"/>
          </p:nvPr>
        </p:nvSpPr>
        <p:spPr>
          <a:xfrm>
            <a:off x="6197600" y="1600201"/>
            <a:ext cx="538480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7" name="Google Shape;77;p17"/>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73449B8-A5F9-4EC3-8E0A-AEBCE65A2708}" type="datetime1">
              <a:rPr lang="it-IT" smtClean="0"/>
              <a:t>17/06/2023</a:t>
            </a:fld>
            <a:endParaRPr/>
          </a:p>
        </p:txBody>
      </p:sp>
      <p:sp>
        <p:nvSpPr>
          <p:cNvPr id="78" name="Google Shape;78;p17"/>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79" name="Google Shape;79;p17"/>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417415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963084" y="4406901"/>
            <a:ext cx="10363200" cy="1362075"/>
          </a:xfrm>
          <a:prstGeom prst="rect">
            <a:avLst/>
          </a:prstGeom>
          <a:noFill/>
          <a:ln>
            <a:noFill/>
          </a:ln>
        </p:spPr>
        <p:txBody>
          <a:bodyPr spcFirstLastPara="1" wrap="square" lIns="107269" tIns="53620" rIns="107269" bIns="53620" anchor="t" anchorCtr="0">
            <a:noAutofit/>
          </a:bodyPr>
          <a:lstStyle>
            <a:lvl1pPr lvl="0" algn="l">
              <a:spcBef>
                <a:spcPts val="0"/>
              </a:spcBef>
              <a:spcAft>
                <a:spcPts val="0"/>
              </a:spcAft>
              <a:buClr>
                <a:schemeClr val="dk1"/>
              </a:buClr>
              <a:buSzPts val="4000"/>
              <a:buFont typeface="Calibri"/>
              <a:buNone/>
              <a:defRPr sz="47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8"/>
          <p:cNvSpPr txBox="1">
            <a:spLocks noGrp="1"/>
          </p:cNvSpPr>
          <p:nvPr>
            <p:ph type="body" idx="1"/>
          </p:nvPr>
        </p:nvSpPr>
        <p:spPr>
          <a:xfrm>
            <a:off x="963084" y="2906713"/>
            <a:ext cx="10363200" cy="1500187"/>
          </a:xfrm>
          <a:prstGeom prst="rect">
            <a:avLst/>
          </a:prstGeom>
          <a:noFill/>
          <a:ln>
            <a:noFill/>
          </a:ln>
        </p:spPr>
        <p:txBody>
          <a:bodyPr spcFirstLastPara="1" wrap="square" lIns="107269" tIns="53620" rIns="107269" bIns="53620" anchor="b" anchorCtr="0">
            <a:noAutofit/>
          </a:bodyPr>
          <a:lstStyle>
            <a:lvl1pPr marL="536433" lvl="0" indent="-268216" algn="l">
              <a:spcBef>
                <a:spcPts val="469"/>
              </a:spcBef>
              <a:spcAft>
                <a:spcPts val="0"/>
              </a:spcAft>
              <a:buClr>
                <a:srgbClr val="888888"/>
              </a:buClr>
              <a:buSzPts val="2000"/>
              <a:buNone/>
              <a:defRPr sz="2300">
                <a:solidFill>
                  <a:srgbClr val="888888"/>
                </a:solidFill>
              </a:defRPr>
            </a:lvl1pPr>
            <a:lvl2pPr marL="1072866" lvl="1" indent="-268216" algn="l">
              <a:spcBef>
                <a:spcPts val="422"/>
              </a:spcBef>
              <a:spcAft>
                <a:spcPts val="0"/>
              </a:spcAft>
              <a:buClr>
                <a:srgbClr val="888888"/>
              </a:buClr>
              <a:buSzPts val="1800"/>
              <a:buNone/>
              <a:defRPr sz="2100">
                <a:solidFill>
                  <a:srgbClr val="888888"/>
                </a:solidFill>
              </a:defRPr>
            </a:lvl2pPr>
            <a:lvl3pPr marL="1609298" lvl="2" indent="-268216" algn="l">
              <a:spcBef>
                <a:spcPts val="375"/>
              </a:spcBef>
              <a:spcAft>
                <a:spcPts val="0"/>
              </a:spcAft>
              <a:buClr>
                <a:srgbClr val="888888"/>
              </a:buClr>
              <a:buSzPts val="1600"/>
              <a:buNone/>
              <a:defRPr sz="1900">
                <a:solidFill>
                  <a:srgbClr val="888888"/>
                </a:solidFill>
              </a:defRPr>
            </a:lvl3pPr>
            <a:lvl4pPr marL="2145731" lvl="3" indent="-268216" algn="l">
              <a:spcBef>
                <a:spcPts val="329"/>
              </a:spcBef>
              <a:spcAft>
                <a:spcPts val="0"/>
              </a:spcAft>
              <a:buClr>
                <a:srgbClr val="888888"/>
              </a:buClr>
              <a:buSzPts val="1400"/>
              <a:buNone/>
              <a:defRPr sz="1600">
                <a:solidFill>
                  <a:srgbClr val="888888"/>
                </a:solidFill>
              </a:defRPr>
            </a:lvl4pPr>
            <a:lvl5pPr marL="2682164" lvl="4" indent="-268216" algn="l">
              <a:spcBef>
                <a:spcPts val="329"/>
              </a:spcBef>
              <a:spcAft>
                <a:spcPts val="0"/>
              </a:spcAft>
              <a:buClr>
                <a:srgbClr val="888888"/>
              </a:buClr>
              <a:buSzPts val="1400"/>
              <a:buNone/>
              <a:defRPr sz="1600">
                <a:solidFill>
                  <a:srgbClr val="888888"/>
                </a:solidFill>
              </a:defRPr>
            </a:lvl5pPr>
            <a:lvl6pPr marL="3218597" lvl="5" indent="-268216" algn="l">
              <a:spcBef>
                <a:spcPts val="329"/>
              </a:spcBef>
              <a:spcAft>
                <a:spcPts val="0"/>
              </a:spcAft>
              <a:buClr>
                <a:srgbClr val="888888"/>
              </a:buClr>
              <a:buSzPts val="1400"/>
              <a:buNone/>
              <a:defRPr sz="1600">
                <a:solidFill>
                  <a:srgbClr val="888888"/>
                </a:solidFill>
              </a:defRPr>
            </a:lvl6pPr>
            <a:lvl7pPr marL="3755029" lvl="6" indent="-268216" algn="l">
              <a:spcBef>
                <a:spcPts val="329"/>
              </a:spcBef>
              <a:spcAft>
                <a:spcPts val="0"/>
              </a:spcAft>
              <a:buClr>
                <a:srgbClr val="888888"/>
              </a:buClr>
              <a:buSzPts val="1400"/>
              <a:buNone/>
              <a:defRPr sz="1600">
                <a:solidFill>
                  <a:srgbClr val="888888"/>
                </a:solidFill>
              </a:defRPr>
            </a:lvl7pPr>
            <a:lvl8pPr marL="4291462" lvl="7" indent="-268216" algn="l">
              <a:spcBef>
                <a:spcPts val="329"/>
              </a:spcBef>
              <a:spcAft>
                <a:spcPts val="0"/>
              </a:spcAft>
              <a:buClr>
                <a:srgbClr val="888888"/>
              </a:buClr>
              <a:buSzPts val="1400"/>
              <a:buNone/>
              <a:defRPr sz="1600">
                <a:solidFill>
                  <a:srgbClr val="888888"/>
                </a:solidFill>
              </a:defRPr>
            </a:lvl8pPr>
            <a:lvl9pPr marL="4827895" lvl="8" indent="-268216" algn="l">
              <a:spcBef>
                <a:spcPts val="329"/>
              </a:spcBef>
              <a:spcAft>
                <a:spcPts val="0"/>
              </a:spcAft>
              <a:buClr>
                <a:srgbClr val="888888"/>
              </a:buClr>
              <a:buSzPts val="1400"/>
              <a:buNone/>
              <a:defRPr sz="1600">
                <a:solidFill>
                  <a:srgbClr val="888888"/>
                </a:solidFill>
              </a:defRPr>
            </a:lvl9pPr>
          </a:lstStyle>
          <a:p>
            <a:endParaRPr/>
          </a:p>
        </p:txBody>
      </p:sp>
      <p:sp>
        <p:nvSpPr>
          <p:cNvPr id="83" name="Google Shape;83;p18"/>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1070995-CB95-401D-9D1B-3E88836274AC}" type="datetime1">
              <a:rPr lang="it-IT" smtClean="0"/>
              <a:t>17/06/2023</a:t>
            </a:fld>
            <a:endParaRPr/>
          </a:p>
        </p:txBody>
      </p:sp>
      <p:sp>
        <p:nvSpPr>
          <p:cNvPr id="84" name="Google Shape;84;p18"/>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85" name="Google Shape;85;p18"/>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46487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790F486-927C-4EFD-B049-27D3227ADB57}" type="datetime1">
              <a:rPr lang="it-IT" smtClean="0"/>
              <a:t>17/06/2023</a:t>
            </a:fld>
            <a:endParaRPr/>
          </a:p>
        </p:txBody>
      </p:sp>
      <p:sp>
        <p:nvSpPr>
          <p:cNvPr id="97" name="Google Shape;97;p20"/>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98" name="Google Shape;98;p20"/>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651178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09600" y="273053"/>
            <a:ext cx="4011084" cy="1162049"/>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4766734" y="273053"/>
            <a:ext cx="6815666" cy="5853113"/>
          </a:xfrm>
          <a:prstGeom prst="rect">
            <a:avLst/>
          </a:prstGeom>
          <a:noFill/>
          <a:ln>
            <a:noFill/>
          </a:ln>
        </p:spPr>
        <p:txBody>
          <a:bodyPr spcFirstLastPara="1" wrap="square" lIns="107269" tIns="53620" rIns="107269" bIns="53620" anchor="t" anchorCtr="0">
            <a:noAutofit/>
          </a:bodyPr>
          <a:lstStyle>
            <a:lvl1pPr marL="536433" lvl="0" indent="-506631" algn="l">
              <a:spcBef>
                <a:spcPts val="751"/>
              </a:spcBef>
              <a:spcAft>
                <a:spcPts val="0"/>
              </a:spcAft>
              <a:buClr>
                <a:schemeClr val="dk1"/>
              </a:buClr>
              <a:buSzPts val="3200"/>
              <a:buChar char="•"/>
              <a:defRPr sz="3800"/>
            </a:lvl1pPr>
            <a:lvl2pPr marL="1072866" lvl="1" indent="-476829" algn="l">
              <a:spcBef>
                <a:spcPts val="657"/>
              </a:spcBef>
              <a:spcAft>
                <a:spcPts val="0"/>
              </a:spcAft>
              <a:buClr>
                <a:schemeClr val="dk1"/>
              </a:buClr>
              <a:buSzPts val="2800"/>
              <a:buChar char="–"/>
              <a:defRPr sz="3300"/>
            </a:lvl2pPr>
            <a:lvl3pPr marL="1609298" lvl="2" indent="-447027" algn="l">
              <a:spcBef>
                <a:spcPts val="563"/>
              </a:spcBef>
              <a:spcAft>
                <a:spcPts val="0"/>
              </a:spcAft>
              <a:buClr>
                <a:schemeClr val="dk1"/>
              </a:buClr>
              <a:buSzPts val="2400"/>
              <a:buChar char="•"/>
              <a:defRPr sz="2800"/>
            </a:lvl3pPr>
            <a:lvl4pPr marL="2145731" lvl="3" indent="-417225" algn="l">
              <a:spcBef>
                <a:spcPts val="469"/>
              </a:spcBef>
              <a:spcAft>
                <a:spcPts val="0"/>
              </a:spcAft>
              <a:buClr>
                <a:schemeClr val="dk1"/>
              </a:buClr>
              <a:buSzPts val="2000"/>
              <a:buChar char="–"/>
              <a:defRPr sz="2300"/>
            </a:lvl4pPr>
            <a:lvl5pPr marL="2682164" lvl="4" indent="-417225" algn="l">
              <a:spcBef>
                <a:spcPts val="469"/>
              </a:spcBef>
              <a:spcAft>
                <a:spcPts val="0"/>
              </a:spcAft>
              <a:buClr>
                <a:schemeClr val="dk1"/>
              </a:buClr>
              <a:buSzPts val="2000"/>
              <a:buChar char="»"/>
              <a:defRPr sz="2300"/>
            </a:lvl5pPr>
            <a:lvl6pPr marL="3218597" lvl="5" indent="-417225" algn="l">
              <a:spcBef>
                <a:spcPts val="469"/>
              </a:spcBef>
              <a:spcAft>
                <a:spcPts val="0"/>
              </a:spcAft>
              <a:buClr>
                <a:schemeClr val="dk1"/>
              </a:buClr>
              <a:buSzPts val="2000"/>
              <a:buChar char="•"/>
              <a:defRPr sz="2300"/>
            </a:lvl6pPr>
            <a:lvl7pPr marL="3755029" lvl="6" indent="-417225" algn="l">
              <a:spcBef>
                <a:spcPts val="469"/>
              </a:spcBef>
              <a:spcAft>
                <a:spcPts val="0"/>
              </a:spcAft>
              <a:buClr>
                <a:schemeClr val="dk1"/>
              </a:buClr>
              <a:buSzPts val="2000"/>
              <a:buChar char="•"/>
              <a:defRPr sz="2300"/>
            </a:lvl7pPr>
            <a:lvl8pPr marL="4291462" lvl="7" indent="-417225" algn="l">
              <a:spcBef>
                <a:spcPts val="469"/>
              </a:spcBef>
              <a:spcAft>
                <a:spcPts val="0"/>
              </a:spcAft>
              <a:buClr>
                <a:schemeClr val="dk1"/>
              </a:buClr>
              <a:buSzPts val="2000"/>
              <a:buChar char="•"/>
              <a:defRPr sz="2300"/>
            </a:lvl8pPr>
            <a:lvl9pPr marL="4827895" lvl="8" indent="-417225" algn="l">
              <a:spcBef>
                <a:spcPts val="469"/>
              </a:spcBef>
              <a:spcAft>
                <a:spcPts val="0"/>
              </a:spcAft>
              <a:buClr>
                <a:schemeClr val="dk1"/>
              </a:buClr>
              <a:buSzPts val="2000"/>
              <a:buChar char="•"/>
              <a:defRPr sz="2300"/>
            </a:lvl9pPr>
          </a:lstStyle>
          <a:p>
            <a:endParaRPr/>
          </a:p>
        </p:txBody>
      </p:sp>
      <p:sp>
        <p:nvSpPr>
          <p:cNvPr id="102" name="Google Shape;102;p21"/>
          <p:cNvSpPr txBox="1">
            <a:spLocks noGrp="1"/>
          </p:cNvSpPr>
          <p:nvPr>
            <p:ph type="body" idx="2"/>
          </p:nvPr>
        </p:nvSpPr>
        <p:spPr>
          <a:xfrm>
            <a:off x="609600" y="1435102"/>
            <a:ext cx="4011084" cy="4691063"/>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03" name="Google Shape;103;p21"/>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AA64BF4-C8C0-43AC-9511-3DF278D9177F}" type="datetime1">
              <a:rPr lang="it-IT" smtClean="0"/>
              <a:t>17/06/2023</a:t>
            </a:fld>
            <a:endParaRPr/>
          </a:p>
        </p:txBody>
      </p:sp>
      <p:sp>
        <p:nvSpPr>
          <p:cNvPr id="104" name="Google Shape;104;p21"/>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05" name="Google Shape;105;p21"/>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39644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389717" y="4800602"/>
            <a:ext cx="7315200" cy="566737"/>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2389717" y="612775"/>
            <a:ext cx="7315200" cy="4114800"/>
          </a:xfrm>
          <a:prstGeom prst="rect">
            <a:avLst/>
          </a:prstGeom>
          <a:noFill/>
          <a:ln>
            <a:noFill/>
          </a:ln>
        </p:spPr>
        <p:txBody>
          <a:bodyPr spcFirstLastPara="1" wrap="square" lIns="107269" tIns="53620" rIns="107269" bIns="53620" anchor="t" anchorCtr="0">
            <a:noAutofit/>
          </a:bodyPr>
          <a:lstStyle>
            <a:lvl1pPr marR="0" lvl="0" algn="l" rtl="0">
              <a:spcBef>
                <a:spcPts val="751"/>
              </a:spcBef>
              <a:spcAft>
                <a:spcPts val="0"/>
              </a:spcAft>
              <a:buClr>
                <a:schemeClr val="dk1"/>
              </a:buClr>
              <a:buSzPts val="3200"/>
              <a:buFont typeface="Arial"/>
              <a:buNone/>
              <a:defRPr sz="3800" b="0" i="0" u="none" strike="noStrike" cap="none">
                <a:solidFill>
                  <a:schemeClr val="dk1"/>
                </a:solidFill>
                <a:latin typeface="Calibri"/>
                <a:ea typeface="Calibri"/>
                <a:cs typeface="Calibri"/>
                <a:sym typeface="Calibri"/>
              </a:defRPr>
            </a:lvl1pPr>
            <a:lvl2pPr marR="0" lvl="1" algn="l" rtl="0">
              <a:spcBef>
                <a:spcPts val="657"/>
              </a:spcBef>
              <a:spcAft>
                <a:spcPts val="0"/>
              </a:spcAft>
              <a:buClr>
                <a:schemeClr val="dk1"/>
              </a:buClr>
              <a:buSzPts val="2800"/>
              <a:buFont typeface="Arial"/>
              <a:buNone/>
              <a:defRPr sz="3300" b="0" i="0" u="none" strike="noStrike" cap="none">
                <a:solidFill>
                  <a:schemeClr val="dk1"/>
                </a:solidFill>
                <a:latin typeface="Calibri"/>
                <a:ea typeface="Calibri"/>
                <a:cs typeface="Calibri"/>
                <a:sym typeface="Calibri"/>
              </a:defRPr>
            </a:lvl2pPr>
            <a:lvl3pPr marR="0" lvl="2" algn="l" rtl="0">
              <a:spcBef>
                <a:spcPts val="563"/>
              </a:spcBef>
              <a:spcAft>
                <a:spcPts val="0"/>
              </a:spcAft>
              <a:buClr>
                <a:schemeClr val="dk1"/>
              </a:buClr>
              <a:buSzPts val="2400"/>
              <a:buFont typeface="Arial"/>
              <a:buNone/>
              <a:defRPr sz="2800" b="0" i="0" u="none" strike="noStrike" cap="none">
                <a:solidFill>
                  <a:schemeClr val="dk1"/>
                </a:solidFill>
                <a:latin typeface="Calibri"/>
                <a:ea typeface="Calibri"/>
                <a:cs typeface="Calibri"/>
                <a:sym typeface="Calibri"/>
              </a:defRPr>
            </a:lvl3pPr>
            <a:lvl4pPr marR="0" lvl="3"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4pPr>
            <a:lvl5pPr marR="0" lvl="4"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5pPr>
            <a:lvl6pPr marR="0" lvl="5"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6pPr>
            <a:lvl7pPr marR="0" lvl="6"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7pPr>
            <a:lvl8pPr marR="0" lvl="7"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8pPr>
            <a:lvl9pPr marR="0" lvl="8"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2389717" y="5367339"/>
            <a:ext cx="7315200" cy="804861"/>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10" name="Google Shape;110;p22"/>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212348E-1F43-430C-BC7D-75D41CE7C1E5}" type="datetime1">
              <a:rPr lang="it-IT" smtClean="0"/>
              <a:t>17/06/2023</a:t>
            </a:fld>
            <a:endParaRPr/>
          </a:p>
        </p:txBody>
      </p:sp>
      <p:sp>
        <p:nvSpPr>
          <p:cNvPr id="111" name="Google Shape;111;p22"/>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12" name="Google Shape;112;p22"/>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7503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3833020" y="-1623219"/>
            <a:ext cx="4525963" cy="109728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4848741-99B1-4007-B316-1732EB645DC6}" type="datetime1">
              <a:rPr lang="it-IT" smtClean="0"/>
              <a:t>17/06/2023</a:t>
            </a:fld>
            <a:endParaRPr/>
          </a:p>
        </p:txBody>
      </p:sp>
      <p:sp>
        <p:nvSpPr>
          <p:cNvPr id="117" name="Google Shape;117;p23"/>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18" name="Google Shape;118;p23"/>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99971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09600" y="1600201"/>
            <a:ext cx="10972800" cy="4525963"/>
          </a:xfrm>
          <a:prstGeom prst="rect">
            <a:avLst/>
          </a:prstGeom>
          <a:noFill/>
          <a:ln>
            <a:noFill/>
          </a:ln>
        </p:spPr>
        <p:txBody>
          <a:bodyPr spcFirstLastPara="1" wrap="square" lIns="107269" tIns="53620" rIns="107269" bIns="5362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marR="0" lvl="0" algn="l"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fld id="{E5B23313-8047-4A4E-A737-8E40407A9923}" type="datetime1">
              <a:rPr lang="it-IT" smtClean="0"/>
              <a:t>17/06/2023</a:t>
            </a:fld>
            <a:endParaRPr dirty="0"/>
          </a:p>
        </p:txBody>
      </p:sp>
      <p:sp>
        <p:nvSpPr>
          <p:cNvPr id="54" name="Google Shape;54;p13"/>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r>
              <a:rPr lang="it-IT"/>
              <a:t>Tosetti Luca - 10739865</a:t>
            </a:r>
            <a:endParaRPr/>
          </a:p>
        </p:txBody>
      </p:sp>
      <p:sp>
        <p:nvSpPr>
          <p:cNvPr id="55" name="Google Shape;55;p13"/>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marR="0" lvl="0" indent="0" algn="r" rtl="0">
              <a:spcBef>
                <a:spcPts val="0"/>
              </a:spcBef>
              <a:buNone/>
              <a:defRPr sz="1400" b="0" i="0" u="none" strike="noStrike" cap="none">
                <a:solidFill>
                  <a:srgbClr val="888888"/>
                </a:solidFill>
                <a:latin typeface="Calibri"/>
                <a:ea typeface="Calibri"/>
                <a:cs typeface="Calibri"/>
                <a:sym typeface="Calibri"/>
              </a:defRPr>
            </a:lvl1pPr>
            <a:lvl2pPr marL="0" marR="0" lvl="1" indent="0" algn="r" rtl="0">
              <a:spcBef>
                <a:spcPts val="0"/>
              </a:spcBef>
              <a:buNone/>
              <a:defRPr sz="1400" b="0" i="0" u="none" strike="noStrike" cap="none">
                <a:solidFill>
                  <a:srgbClr val="888888"/>
                </a:solidFill>
                <a:latin typeface="Calibri"/>
                <a:ea typeface="Calibri"/>
                <a:cs typeface="Calibri"/>
                <a:sym typeface="Calibri"/>
              </a:defRPr>
            </a:lvl2pPr>
            <a:lvl3pPr marL="0" marR="0" lvl="2" indent="0" algn="r" rtl="0">
              <a:spcBef>
                <a:spcPts val="0"/>
              </a:spcBef>
              <a:buNone/>
              <a:defRPr sz="1400" b="0" i="0" u="none" strike="noStrike" cap="none">
                <a:solidFill>
                  <a:srgbClr val="888888"/>
                </a:solidFill>
                <a:latin typeface="Calibri"/>
                <a:ea typeface="Calibri"/>
                <a:cs typeface="Calibri"/>
                <a:sym typeface="Calibri"/>
              </a:defRPr>
            </a:lvl3pPr>
            <a:lvl4pPr marL="0" marR="0" lvl="3" indent="0" algn="r" rtl="0">
              <a:spcBef>
                <a:spcPts val="0"/>
              </a:spcBef>
              <a:buNone/>
              <a:defRPr sz="1400" b="0" i="0" u="none" strike="noStrike" cap="none">
                <a:solidFill>
                  <a:srgbClr val="888888"/>
                </a:solidFill>
                <a:latin typeface="Calibri"/>
                <a:ea typeface="Calibri"/>
                <a:cs typeface="Calibri"/>
                <a:sym typeface="Calibri"/>
              </a:defRPr>
            </a:lvl4pPr>
            <a:lvl5pPr marL="0" marR="0" lvl="4" indent="0" algn="r" rtl="0">
              <a:spcBef>
                <a:spcPts val="0"/>
              </a:spcBef>
              <a:buNone/>
              <a:defRPr sz="1400" b="0" i="0" u="none" strike="noStrike" cap="none">
                <a:solidFill>
                  <a:srgbClr val="888888"/>
                </a:solidFill>
                <a:latin typeface="Calibri"/>
                <a:ea typeface="Calibri"/>
                <a:cs typeface="Calibri"/>
                <a:sym typeface="Calibri"/>
              </a:defRPr>
            </a:lvl5pPr>
            <a:lvl6pPr marL="0" marR="0" lvl="5" indent="0" algn="r" rtl="0">
              <a:spcBef>
                <a:spcPts val="0"/>
              </a:spcBef>
              <a:buNone/>
              <a:defRPr sz="1400" b="0" i="0" u="none" strike="noStrike" cap="none">
                <a:solidFill>
                  <a:srgbClr val="888888"/>
                </a:solidFill>
                <a:latin typeface="Calibri"/>
                <a:ea typeface="Calibri"/>
                <a:cs typeface="Calibri"/>
                <a:sym typeface="Calibri"/>
              </a:defRPr>
            </a:lvl6pPr>
            <a:lvl7pPr marL="0" marR="0" lvl="6" indent="0" algn="r" rtl="0">
              <a:spcBef>
                <a:spcPts val="0"/>
              </a:spcBef>
              <a:buNone/>
              <a:defRPr sz="1400" b="0" i="0" u="none" strike="noStrike" cap="none">
                <a:solidFill>
                  <a:srgbClr val="888888"/>
                </a:solidFill>
                <a:latin typeface="Calibri"/>
                <a:ea typeface="Calibri"/>
                <a:cs typeface="Calibri"/>
                <a:sym typeface="Calibri"/>
              </a:defRPr>
            </a:lvl7pPr>
            <a:lvl8pPr marL="0" marR="0" lvl="7" indent="0" algn="r" rtl="0">
              <a:spcBef>
                <a:spcPts val="0"/>
              </a:spcBef>
              <a:buNone/>
              <a:defRPr sz="1400" b="0" i="0" u="none" strike="noStrike" cap="none">
                <a:solidFill>
                  <a:srgbClr val="888888"/>
                </a:solidFill>
                <a:latin typeface="Calibri"/>
                <a:ea typeface="Calibri"/>
                <a:cs typeface="Calibri"/>
                <a:sym typeface="Calibri"/>
              </a:defRPr>
            </a:lvl8pPr>
            <a:lvl9pPr marL="0" marR="0" lvl="8" indent="0" algn="r" rtl="0">
              <a:spcBef>
                <a:spcPts val="0"/>
              </a:spcBef>
              <a:buNone/>
              <a:defRPr sz="1400" b="0" i="0" u="none" strike="noStrike" cap="none">
                <a:solidFill>
                  <a:srgbClr val="888888"/>
                </a:solidFill>
                <a:latin typeface="Calibri"/>
                <a:ea typeface="Calibri"/>
                <a:cs typeface="Calibri"/>
                <a:sym typeface="Calibri"/>
              </a:defRPr>
            </a:lvl9pPr>
          </a:lstStyle>
          <a:p>
            <a:fld id="{00000000-1234-1234-1234-123412341234}" type="slidenum">
              <a:rPr lang="es-419" smtClean="0"/>
              <a:pPr/>
              <a:t>‹N›</a:t>
            </a:fld>
            <a:endParaRPr lang="es-419"/>
          </a:p>
        </p:txBody>
      </p:sp>
      <p:pic>
        <p:nvPicPr>
          <p:cNvPr id="2" name="Elemento grafico 1">
            <a:extLst>
              <a:ext uri="{FF2B5EF4-FFF2-40B4-BE49-F238E27FC236}">
                <a16:creationId xmlns:a16="http://schemas.microsoft.com/office/drawing/2014/main" id="{A65BE0E3-C037-6107-D39B-BB1EF2829757}"/>
              </a:ext>
            </a:extLst>
          </p:cNvPr>
          <p:cNvPicPr>
            <a:picLocks noChangeAspect="1"/>
          </p:cNvPicPr>
          <p:nvPr userDrawn="1"/>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35737" b="35143"/>
          <a:stretch/>
        </p:blipFill>
        <p:spPr>
          <a:xfrm>
            <a:off x="609600" y="6356352"/>
            <a:ext cx="1256074" cy="365760"/>
          </a:xfrm>
          <a:prstGeom prst="rect">
            <a:avLst/>
          </a:prstGeom>
        </p:spPr>
      </p:pic>
    </p:spTree>
    <p:extLst>
      <p:ext uri="{BB962C8B-B14F-4D97-AF65-F5344CB8AC3E}">
        <p14:creationId xmlns:p14="http://schemas.microsoft.com/office/powerpoint/2010/main" val="2409711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7662D2-DA87-B6FC-5521-5BB1FF1B9051}"/>
              </a:ext>
            </a:extLst>
          </p:cNvPr>
          <p:cNvSpPr>
            <a:spLocks noGrp="1"/>
          </p:cNvSpPr>
          <p:nvPr>
            <p:ph type="ctrTitle"/>
          </p:nvPr>
        </p:nvSpPr>
        <p:spPr>
          <a:xfrm>
            <a:off x="914399" y="1694754"/>
            <a:ext cx="10363200" cy="1470025"/>
          </a:xfrm>
        </p:spPr>
        <p:txBody>
          <a:bodyPr>
            <a:normAutofit fontScale="90000"/>
          </a:bodyPr>
          <a:lstStyle/>
          <a:p>
            <a:r>
              <a:rPr lang="it-IT" sz="6600" b="1" dirty="0">
                <a:cs typeface="Calibri" panose="020F0502020204030204" pitchFamily="34" charset="0"/>
              </a:rPr>
              <a:t>Esercizio 4</a:t>
            </a:r>
            <a:br>
              <a:rPr lang="it-IT" sz="6600" b="1" dirty="0">
                <a:cs typeface="Calibri" panose="020F0502020204030204" pitchFamily="34" charset="0"/>
              </a:rPr>
            </a:br>
            <a:r>
              <a:rPr lang="it-IT" sz="6600" b="1" dirty="0">
                <a:cs typeface="Calibri" panose="020F0502020204030204" pitchFamily="34" charset="0"/>
              </a:rPr>
              <a:t>Verbalizzazione esami</a:t>
            </a:r>
          </a:p>
        </p:txBody>
      </p:sp>
      <p:sp>
        <p:nvSpPr>
          <p:cNvPr id="3" name="Sottotitolo 2">
            <a:extLst>
              <a:ext uri="{FF2B5EF4-FFF2-40B4-BE49-F238E27FC236}">
                <a16:creationId xmlns:a16="http://schemas.microsoft.com/office/drawing/2014/main" id="{A68E1FBF-4B96-CBF4-AED8-394CA718D8C8}"/>
              </a:ext>
            </a:extLst>
          </p:cNvPr>
          <p:cNvSpPr>
            <a:spLocks noGrp="1"/>
          </p:cNvSpPr>
          <p:nvPr>
            <p:ph type="subTitle" idx="1"/>
          </p:nvPr>
        </p:nvSpPr>
        <p:spPr>
          <a:xfrm>
            <a:off x="1523999" y="4378367"/>
            <a:ext cx="9144000" cy="1655762"/>
          </a:xfrm>
        </p:spPr>
        <p:txBody>
          <a:bodyPr>
            <a:normAutofit/>
          </a:bodyPr>
          <a:lstStyle/>
          <a:p>
            <a:r>
              <a:rPr lang="it-IT" sz="3200" dirty="0">
                <a:solidFill>
                  <a:schemeClr val="tx1">
                    <a:tint val="75000"/>
                  </a:schemeClr>
                </a:solidFill>
              </a:rPr>
              <a:t>Web Technologies</a:t>
            </a:r>
          </a:p>
        </p:txBody>
      </p:sp>
      <p:sp>
        <p:nvSpPr>
          <p:cNvPr id="5" name="Segnaposto piè di pagina 4">
            <a:extLst>
              <a:ext uri="{FF2B5EF4-FFF2-40B4-BE49-F238E27FC236}">
                <a16:creationId xmlns:a16="http://schemas.microsoft.com/office/drawing/2014/main" id="{F7C467D1-7BCB-C5DB-15F0-8B56B2F1C367}"/>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D66409B7-DA16-FC99-5E6D-B9731CC7B73A}"/>
              </a:ext>
            </a:extLst>
          </p:cNvPr>
          <p:cNvSpPr>
            <a:spLocks noGrp="1"/>
          </p:cNvSpPr>
          <p:nvPr>
            <p:ph type="sldNum" idx="12"/>
          </p:nvPr>
        </p:nvSpPr>
        <p:spPr/>
        <p:txBody>
          <a:bodyPr/>
          <a:lstStyle/>
          <a:p>
            <a:fld id="{5952D976-966E-4F80-B654-8BD5DE267B95}" type="slidenum">
              <a:rPr lang="it-IT" smtClean="0"/>
              <a:t>1</a:t>
            </a:fld>
            <a:endParaRPr lang="it-IT"/>
          </a:p>
        </p:txBody>
      </p:sp>
      <p:sp>
        <p:nvSpPr>
          <p:cNvPr id="4" name="CasellaDiTesto 3">
            <a:extLst>
              <a:ext uri="{FF2B5EF4-FFF2-40B4-BE49-F238E27FC236}">
                <a16:creationId xmlns:a16="http://schemas.microsoft.com/office/drawing/2014/main" id="{1F5E42C8-3912-A090-4E0A-1898F7024E3F}"/>
              </a:ext>
            </a:extLst>
          </p:cNvPr>
          <p:cNvSpPr txBox="1"/>
          <p:nvPr/>
        </p:nvSpPr>
        <p:spPr>
          <a:xfrm>
            <a:off x="1523999" y="3509963"/>
            <a:ext cx="9144000" cy="523220"/>
          </a:xfrm>
          <a:prstGeom prst="rect">
            <a:avLst/>
          </a:prstGeom>
          <a:noFill/>
        </p:spPr>
        <p:txBody>
          <a:bodyPr wrap="square" rtlCol="0">
            <a:spAutoFit/>
          </a:bodyPr>
          <a:lstStyle/>
          <a:p>
            <a:pPr algn="ctr"/>
            <a:r>
              <a:rPr lang="it-IT" sz="2800" b="1" dirty="0"/>
              <a:t>Tosetti Luca</a:t>
            </a:r>
          </a:p>
        </p:txBody>
      </p:sp>
    </p:spTree>
    <p:extLst>
      <p:ext uri="{BB962C8B-B14F-4D97-AF65-F5344CB8AC3E}">
        <p14:creationId xmlns:p14="http://schemas.microsoft.com/office/powerpoint/2010/main" val="3654979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2B36C5AE-85C0-81DA-D911-27ABE5AC5693}"/>
              </a:ext>
            </a:extLst>
          </p:cNvPr>
          <p:cNvSpPr txBox="1"/>
          <p:nvPr/>
        </p:nvSpPr>
        <p:spPr>
          <a:xfrm>
            <a:off x="248920" y="1270122"/>
            <a:ext cx="2829052"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Registrations_calls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asellaDiTesto 9">
            <a:extLst>
              <a:ext uri="{FF2B5EF4-FFF2-40B4-BE49-F238E27FC236}">
                <a16:creationId xmlns:a16="http://schemas.microsoft.com/office/drawing/2014/main" id="{79698982-E3DB-451D-1AFC-16B0AF47ACEC}"/>
              </a:ext>
            </a:extLst>
          </p:cNvPr>
          <p:cNvSpPr txBox="1"/>
          <p:nvPr/>
        </p:nvSpPr>
        <p:spPr>
          <a:xfrm>
            <a:off x="3289300" y="1274579"/>
            <a:ext cx="9020556" cy="300351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 TABLE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`Mark` </a:t>
            </a:r>
            <a:r>
              <a:rPr lang="en-US" sz="1200" b="1" dirty="0" err="1">
                <a:solidFill>
                  <a:schemeClr val="accent2">
                    <a:lumMod val="75000"/>
                  </a:schemeClr>
                </a:solidFill>
                <a:latin typeface="Calibri" panose="020F0502020204030204" pitchFamily="34" charset="0"/>
                <a:cs typeface="Calibri" panose="020F0502020204030204" pitchFamily="34" charset="0"/>
              </a:rPr>
              <a:t>enum</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Assente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Rimandato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Riprovato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18</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19</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20</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21</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22</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23</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24</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25</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26</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27</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28</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29</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30</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30L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EvaluationStatus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err="1">
                <a:solidFill>
                  <a:schemeClr val="accent2">
                    <a:lumMod val="75000"/>
                  </a:schemeClr>
                </a:solidFill>
                <a:latin typeface="Calibri" panose="020F0502020204030204" pitchFamily="34" charset="0"/>
                <a:cs typeface="Calibri" panose="020F0502020204030204" pitchFamily="34" charset="0"/>
              </a:rPr>
              <a:t>enum</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Non </a:t>
            </a:r>
            <a:r>
              <a:rPr lang="en-US" sz="1200" dirty="0" err="1">
                <a:solidFill>
                  <a:schemeClr val="bg1">
                    <a:lumMod val="50000"/>
                  </a:schemeClr>
                </a:solidFill>
                <a:latin typeface="Calibri" panose="020F0502020204030204" pitchFamily="34" charset="0"/>
                <a:cs typeface="Calibri" panose="020F0502020204030204" pitchFamily="34" charset="0"/>
              </a:rPr>
              <a:t>inserito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Inserito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Pubblicato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Rifiutato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Verbalizzato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 KEY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Students_idx</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Calls_idx</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-&gt;Calls` </a:t>
            </a:r>
            <a:r>
              <a:rPr lang="en-US" sz="1200" b="1" dirty="0">
                <a:solidFill>
                  <a:srgbClr val="0000FF"/>
                </a:solidFill>
                <a:latin typeface="Calibri" panose="020F0502020204030204" pitchFamily="34" charset="0"/>
                <a:cs typeface="Calibri" panose="020F0502020204030204" pitchFamily="34" charset="0"/>
              </a:rPr>
              <a:t>FOREIGN 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`calls` (`ID`) </a:t>
            </a:r>
            <a:r>
              <a:rPr lang="en-US" sz="1200" b="1" dirty="0">
                <a:solidFill>
                  <a:srgbClr val="0000FF"/>
                </a:solidFill>
                <a:latin typeface="Calibri" panose="020F0502020204030204" pitchFamily="34" charset="0"/>
                <a:cs typeface="Calibri" panose="020F0502020204030204" pitchFamily="34" charset="0"/>
              </a:rPr>
              <a:t>ON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ED51317B-DBDB-78D7-DD5B-76C0A806FB0E}"/>
              </a:ext>
            </a:extLst>
          </p:cNvPr>
          <p:cNvSpPr txBox="1"/>
          <p:nvPr/>
        </p:nvSpPr>
        <p:spPr>
          <a:xfrm>
            <a:off x="37592" y="5112619"/>
            <a:ext cx="3251708"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Registrations_courses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CasellaDiTesto 14">
            <a:extLst>
              <a:ext uri="{FF2B5EF4-FFF2-40B4-BE49-F238E27FC236}">
                <a16:creationId xmlns:a16="http://schemas.microsoft.com/office/drawing/2014/main" id="{9924E523-8319-533F-A189-EF073CBC3D7E}"/>
              </a:ext>
            </a:extLst>
          </p:cNvPr>
          <p:cNvSpPr txBox="1"/>
          <p:nvPr/>
        </p:nvSpPr>
        <p:spPr>
          <a:xfrm>
            <a:off x="3289300" y="4278094"/>
            <a:ext cx="8902700" cy="2451569"/>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(`ID_Student`,`</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Students_idx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Courses_idx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-&gt;Courses`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`courses`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3" name="Segnaposto piè di pagina 2">
            <a:extLst>
              <a:ext uri="{FF2B5EF4-FFF2-40B4-BE49-F238E27FC236}">
                <a16:creationId xmlns:a16="http://schemas.microsoft.com/office/drawing/2014/main" id="{06EE3011-AD53-25FB-95F4-C5370AC66461}"/>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08273358-7A39-BEE4-5C07-FEEB5AA988DC}"/>
              </a:ext>
            </a:extLst>
          </p:cNvPr>
          <p:cNvSpPr>
            <a:spLocks noGrp="1"/>
          </p:cNvSpPr>
          <p:nvPr>
            <p:ph type="sldNum" idx="12"/>
          </p:nvPr>
        </p:nvSpPr>
        <p:spPr/>
        <p:txBody>
          <a:bodyPr/>
          <a:lstStyle/>
          <a:p>
            <a:fld id="{5952D976-966E-4F80-B654-8BD5DE267B95}" type="slidenum">
              <a:rPr lang="it-IT" smtClean="0"/>
              <a:t>10</a:t>
            </a:fld>
            <a:endParaRPr lang="it-IT"/>
          </a:p>
        </p:txBody>
      </p:sp>
      <p:sp>
        <p:nvSpPr>
          <p:cNvPr id="5" name="Titolo 1">
            <a:extLst>
              <a:ext uri="{FF2B5EF4-FFF2-40B4-BE49-F238E27FC236}">
                <a16:creationId xmlns:a16="http://schemas.microsoft.com/office/drawing/2014/main" id="{31F1A10B-8F7D-722B-F4C2-DC6C135E4CDF}"/>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6" name="CasellaDiTesto 5">
            <a:extLst>
              <a:ext uri="{FF2B5EF4-FFF2-40B4-BE49-F238E27FC236}">
                <a16:creationId xmlns:a16="http://schemas.microsoft.com/office/drawing/2014/main" id="{AC6F1F2D-C2FE-B4E3-FA4F-185AD376DC01}"/>
              </a:ext>
            </a:extLst>
          </p:cNvPr>
          <p:cNvSpPr txBox="1"/>
          <p:nvPr/>
        </p:nvSpPr>
        <p:spPr>
          <a:xfrm>
            <a:off x="8185751" y="71520"/>
            <a:ext cx="716280" cy="461665"/>
          </a:xfrm>
          <a:prstGeom prst="rect">
            <a:avLst/>
          </a:prstGeom>
          <a:noFill/>
        </p:spPr>
        <p:txBody>
          <a:bodyPr wrap="square" rtlCol="0">
            <a:spAutoFit/>
          </a:bodyPr>
          <a:lstStyle/>
          <a:p>
            <a:r>
              <a:rPr lang="it-IT" sz="2400" b="1" dirty="0"/>
              <a:t>4/5</a:t>
            </a:r>
            <a:endParaRPr lang="it-IT" b="1" dirty="0"/>
          </a:p>
        </p:txBody>
      </p:sp>
    </p:spTree>
    <p:extLst>
      <p:ext uri="{BB962C8B-B14F-4D97-AF65-F5344CB8AC3E}">
        <p14:creationId xmlns:p14="http://schemas.microsoft.com/office/powerpoint/2010/main" val="213719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7470FFB-11F2-60DD-6A11-6BED37398E58}"/>
              </a:ext>
            </a:extLst>
          </p:cNvPr>
          <p:cNvSpPr txBox="1"/>
          <p:nvPr/>
        </p:nvSpPr>
        <p:spPr>
          <a:xfrm>
            <a:off x="0" y="1274579"/>
            <a:ext cx="2692400"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Students_verbals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7F242698-3238-3610-B266-D6D79EF7C79F}"/>
              </a:ext>
            </a:extLst>
          </p:cNvPr>
          <p:cNvSpPr txBox="1"/>
          <p:nvPr/>
        </p:nvSpPr>
        <p:spPr>
          <a:xfrm>
            <a:off x="2692400" y="1274579"/>
            <a:ext cx="4927600" cy="2747034"/>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(`ID_Student`,`</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Students_idx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Verbals_idx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5" name="CasellaDiTesto 14">
            <a:extLst>
              <a:ext uri="{FF2B5EF4-FFF2-40B4-BE49-F238E27FC236}">
                <a16:creationId xmlns:a16="http://schemas.microsoft.com/office/drawing/2014/main" id="{4D1F1DCE-D1F3-7CA7-3D85-8D6AF93DD833}"/>
              </a:ext>
            </a:extLst>
          </p:cNvPr>
          <p:cNvSpPr txBox="1"/>
          <p:nvPr/>
        </p:nvSpPr>
        <p:spPr>
          <a:xfrm>
            <a:off x="8678926" y="1494639"/>
            <a:ext cx="2829052" cy="510396"/>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Users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CasellaDiTesto 15">
            <a:extLst>
              <a:ext uri="{FF2B5EF4-FFF2-40B4-BE49-F238E27FC236}">
                <a16:creationId xmlns:a16="http://schemas.microsoft.com/office/drawing/2014/main" id="{AD9CC1D9-32F9-CFC9-4B97-3DA5511450FF}"/>
              </a:ext>
            </a:extLst>
          </p:cNvPr>
          <p:cNvSpPr txBox="1"/>
          <p:nvPr/>
        </p:nvSpPr>
        <p:spPr>
          <a:xfrm>
            <a:off x="7994904" y="2038102"/>
            <a:ext cx="4197096" cy="4274632"/>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`users`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`ID`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 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`Surname`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`Email`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`Username`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`Password`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`Role`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(64)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DEFAULT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UNIQUE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Username_UNIQUE</a:t>
            </a:r>
            <a:r>
              <a:rPr lang="en-US" sz="1200" dirty="0">
                <a:latin typeface="Calibri" panose="020F0502020204030204" pitchFamily="34" charset="0"/>
                <a:cs typeface="Calibri" panose="020F0502020204030204" pitchFamily="34" charset="0"/>
              </a:rPr>
              <a:t>` (`Username`),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`Students-&gt;</a:t>
            </a:r>
            <a:r>
              <a:rPr lang="en-US" sz="1200" dirty="0" err="1">
                <a:latin typeface="Calibri" panose="020F0502020204030204" pitchFamily="34" charset="0"/>
                <a:cs typeface="Calibri" panose="020F0502020204030204" pitchFamily="34" charset="0"/>
              </a:rPr>
              <a:t>DegreeCourses_idx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`users-&gt;</a:t>
            </a:r>
            <a:r>
              <a:rPr lang="en-US" sz="1200" dirty="0" err="1">
                <a:latin typeface="Calibri" panose="020F0502020204030204" pitchFamily="34" charset="0"/>
                <a:cs typeface="Calibri" panose="020F0502020204030204" pitchFamily="34" charset="0"/>
              </a:rPr>
              <a:t>degreeCourses</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degree_courses</a:t>
            </a:r>
            <a:r>
              <a:rPr lang="en-US" sz="1200" dirty="0">
                <a:latin typeface="Calibri" panose="020F0502020204030204" pitchFamily="34" charset="0"/>
                <a:cs typeface="Calibri" panose="020F0502020204030204" pitchFamily="34" charset="0"/>
              </a:rPr>
              <a:t>`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949C9014-AB11-4731-5D27-19DF7A02DEF8}"/>
              </a:ext>
            </a:extLst>
          </p:cNvPr>
          <p:cNvSpPr txBox="1"/>
          <p:nvPr/>
        </p:nvSpPr>
        <p:spPr>
          <a:xfrm>
            <a:off x="0" y="4081279"/>
            <a:ext cx="2692400" cy="492443"/>
          </a:xfrm>
          <a:prstGeom prst="rect">
            <a:avLst/>
          </a:prstGeom>
          <a:noFill/>
        </p:spPr>
        <p:txBody>
          <a:bodyPr wrap="square" rtlCol="0">
            <a:spAutoFit/>
          </a:bodyPr>
          <a:lstStyle/>
          <a:p>
            <a:pPr marL="0" indent="0" algn="ctr">
              <a:buFont typeface="Arial" panose="020B0604020202020204" pitchFamily="34" charset="0"/>
              <a:buNone/>
            </a:pPr>
            <a:r>
              <a:rPr lang="it-IT" sz="2600" b="1" i="1" dirty="0" err="1">
                <a:latin typeface="Calibri" panose="020F0502020204030204" pitchFamily="34" charset="0"/>
                <a:cs typeface="Calibri" panose="020F0502020204030204" pitchFamily="34" charset="0"/>
              </a:rPr>
              <a:t>Verbals</a:t>
            </a:r>
            <a:r>
              <a:rPr lang="it-IT" sz="2600" b="1" i="1" dirty="0">
                <a:latin typeface="Calibri" panose="020F0502020204030204" pitchFamily="34" charset="0"/>
                <a:cs typeface="Calibri" panose="020F0502020204030204" pitchFamily="34" charset="0"/>
              </a:rPr>
              <a:t> </a:t>
            </a:r>
            <a:r>
              <a:rPr lang="it-IT" sz="2600" b="1" i="1" dirty="0" err="1">
                <a:latin typeface="Calibri" panose="020F0502020204030204" pitchFamily="34" charset="0"/>
                <a:cs typeface="Calibri" panose="020F0502020204030204" pitchFamily="34" charset="0"/>
              </a:rPr>
              <a:t>table</a:t>
            </a:r>
            <a:endParaRPr lang="it-IT" sz="2600" b="1" i="1" dirty="0">
              <a:latin typeface="Calibri" panose="020F0502020204030204" pitchFamily="34" charset="0"/>
              <a:cs typeface="Calibri" panose="020F0502020204030204" pitchFamily="34" charset="0"/>
            </a:endParaRPr>
          </a:p>
        </p:txBody>
      </p:sp>
      <p:sp>
        <p:nvSpPr>
          <p:cNvPr id="18" name="CasellaDiTesto 17">
            <a:extLst>
              <a:ext uri="{FF2B5EF4-FFF2-40B4-BE49-F238E27FC236}">
                <a16:creationId xmlns:a16="http://schemas.microsoft.com/office/drawing/2014/main" id="{4F9078A3-DA76-B3AA-9D4F-9FF6FC92D588}"/>
              </a:ext>
            </a:extLst>
          </p:cNvPr>
          <p:cNvSpPr txBox="1"/>
          <p:nvPr/>
        </p:nvSpPr>
        <p:spPr>
          <a:xfrm>
            <a:off x="2692400" y="4081279"/>
            <a:ext cx="4927600" cy="2599301"/>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`ID`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 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CreationDate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CreationTime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time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Calls_idx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-&gt;Calls`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`calls`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4" name="Segnaposto piè di pagina 3">
            <a:extLst>
              <a:ext uri="{FF2B5EF4-FFF2-40B4-BE49-F238E27FC236}">
                <a16:creationId xmlns:a16="http://schemas.microsoft.com/office/drawing/2014/main" id="{560D674C-A92A-D98F-F7EC-E4A1F3DD18D3}"/>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2D48E77F-2329-98B0-FBF7-1D2326C56AA3}"/>
              </a:ext>
            </a:extLst>
          </p:cNvPr>
          <p:cNvSpPr>
            <a:spLocks noGrp="1"/>
          </p:cNvSpPr>
          <p:nvPr>
            <p:ph type="sldNum" idx="12"/>
          </p:nvPr>
        </p:nvSpPr>
        <p:spPr/>
        <p:txBody>
          <a:bodyPr/>
          <a:lstStyle/>
          <a:p>
            <a:fld id="{5952D976-966E-4F80-B654-8BD5DE267B95}" type="slidenum">
              <a:rPr lang="it-IT" smtClean="0"/>
              <a:t>11</a:t>
            </a:fld>
            <a:endParaRPr lang="it-IT"/>
          </a:p>
        </p:txBody>
      </p:sp>
      <p:sp>
        <p:nvSpPr>
          <p:cNvPr id="6" name="Titolo 1">
            <a:extLst>
              <a:ext uri="{FF2B5EF4-FFF2-40B4-BE49-F238E27FC236}">
                <a16:creationId xmlns:a16="http://schemas.microsoft.com/office/drawing/2014/main" id="{D6482277-8120-04A9-30ED-2DA2E320B775}"/>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7" name="CasellaDiTesto 6">
            <a:extLst>
              <a:ext uri="{FF2B5EF4-FFF2-40B4-BE49-F238E27FC236}">
                <a16:creationId xmlns:a16="http://schemas.microsoft.com/office/drawing/2014/main" id="{28F1246B-84E8-87B1-8133-03BA1BF37A11}"/>
              </a:ext>
            </a:extLst>
          </p:cNvPr>
          <p:cNvSpPr txBox="1"/>
          <p:nvPr/>
        </p:nvSpPr>
        <p:spPr>
          <a:xfrm>
            <a:off x="8185751" y="71520"/>
            <a:ext cx="716280" cy="461665"/>
          </a:xfrm>
          <a:prstGeom prst="rect">
            <a:avLst/>
          </a:prstGeom>
          <a:noFill/>
        </p:spPr>
        <p:txBody>
          <a:bodyPr wrap="square" rtlCol="0">
            <a:spAutoFit/>
          </a:bodyPr>
          <a:lstStyle/>
          <a:p>
            <a:r>
              <a:rPr lang="it-IT" sz="2400" b="1" dirty="0"/>
              <a:t>5/5</a:t>
            </a:r>
            <a:endParaRPr lang="it-IT" b="1" dirty="0"/>
          </a:p>
        </p:txBody>
      </p:sp>
    </p:spTree>
    <p:extLst>
      <p:ext uri="{BB962C8B-B14F-4D97-AF65-F5344CB8AC3E}">
        <p14:creationId xmlns:p14="http://schemas.microsoft.com/office/powerpoint/2010/main" val="313817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2EE8B9-6065-6EB5-B8F1-A6DE248CEFA6}"/>
              </a:ext>
            </a:extLst>
          </p:cNvPr>
          <p:cNvSpPr>
            <a:spLocks noGrp="1"/>
          </p:cNvSpPr>
          <p:nvPr>
            <p:ph type="title"/>
          </p:nvPr>
        </p:nvSpPr>
        <p:spPr>
          <a:xfrm>
            <a:off x="838200" y="2766218"/>
            <a:ext cx="10515600" cy="1325563"/>
          </a:xfrm>
        </p:spPr>
        <p:txBody>
          <a:bodyPr>
            <a:normAutofit fontScale="90000"/>
          </a:bodyPr>
          <a:lstStyle/>
          <a:p>
            <a:pPr algn="ctr"/>
            <a:r>
              <a:rPr lang="it-IT" sz="8000" b="1" dirty="0"/>
              <a:t>VERSIONE</a:t>
            </a:r>
            <a:r>
              <a:rPr lang="it-IT" sz="8000" dirty="0"/>
              <a:t> </a:t>
            </a:r>
            <a:r>
              <a:rPr lang="it-IT" sz="8000" b="1" dirty="0"/>
              <a:t>HTML PURA</a:t>
            </a:r>
          </a:p>
        </p:txBody>
      </p:sp>
      <p:sp>
        <p:nvSpPr>
          <p:cNvPr id="4" name="Segnaposto piè di pagina 3">
            <a:extLst>
              <a:ext uri="{FF2B5EF4-FFF2-40B4-BE49-F238E27FC236}">
                <a16:creationId xmlns:a16="http://schemas.microsoft.com/office/drawing/2014/main" id="{3638B676-68D1-500F-7D9B-53BD0B867556}"/>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8D05DEB-AA3D-1C88-5B1A-20B6EE1C7180}"/>
              </a:ext>
            </a:extLst>
          </p:cNvPr>
          <p:cNvSpPr>
            <a:spLocks noGrp="1"/>
          </p:cNvSpPr>
          <p:nvPr>
            <p:ph type="sldNum" idx="12"/>
          </p:nvPr>
        </p:nvSpPr>
        <p:spPr/>
        <p:txBody>
          <a:bodyPr/>
          <a:lstStyle/>
          <a:p>
            <a:fld id="{5952D976-966E-4F80-B654-8BD5DE267B95}" type="slidenum">
              <a:rPr lang="it-IT" smtClean="0"/>
              <a:t>12</a:t>
            </a:fld>
            <a:endParaRPr lang="it-IT"/>
          </a:p>
        </p:txBody>
      </p:sp>
    </p:spTree>
    <p:extLst>
      <p:ext uri="{BB962C8B-B14F-4D97-AF65-F5344CB8AC3E}">
        <p14:creationId xmlns:p14="http://schemas.microsoft.com/office/powerpoint/2010/main" val="144059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208BD4-4F21-E0CF-44FA-1DC0F7C371F6}"/>
              </a:ext>
            </a:extLst>
          </p:cNvPr>
          <p:cNvSpPr>
            <a:spLocks noGrp="1"/>
          </p:cNvSpPr>
          <p:nvPr>
            <p:ph type="title"/>
          </p:nvPr>
        </p:nvSpPr>
        <p:spPr>
          <a:xfrm>
            <a:off x="0" y="18255"/>
            <a:ext cx="12192000" cy="1325563"/>
          </a:xfrm>
        </p:spPr>
        <p:txBody>
          <a:bodyPr>
            <a:noAutofit/>
          </a:bodyPr>
          <a:lstStyle/>
          <a:p>
            <a:pPr algn="ctr"/>
            <a:r>
              <a:rPr lang="it-IT" sz="6600" b="1" dirty="0"/>
              <a:t>Completamento delle specifiche</a:t>
            </a:r>
          </a:p>
        </p:txBody>
      </p:sp>
      <p:sp>
        <p:nvSpPr>
          <p:cNvPr id="3" name="Segnaposto piè di pagina 2">
            <a:extLst>
              <a:ext uri="{FF2B5EF4-FFF2-40B4-BE49-F238E27FC236}">
                <a16:creationId xmlns:a16="http://schemas.microsoft.com/office/drawing/2014/main" id="{107D39C1-A17A-CF02-BD82-D6A0A62A221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AB03A58-A3E5-DEE1-B860-2FB5A824184F}"/>
              </a:ext>
            </a:extLst>
          </p:cNvPr>
          <p:cNvSpPr>
            <a:spLocks noGrp="1"/>
          </p:cNvSpPr>
          <p:nvPr>
            <p:ph type="sldNum" idx="12"/>
          </p:nvPr>
        </p:nvSpPr>
        <p:spPr/>
        <p:txBody>
          <a:bodyPr/>
          <a:lstStyle/>
          <a:p>
            <a:fld id="{5952D976-966E-4F80-B654-8BD5DE267B95}" type="slidenum">
              <a:rPr lang="it-IT" smtClean="0"/>
              <a:t>13</a:t>
            </a:fld>
            <a:endParaRPr lang="it-IT"/>
          </a:p>
        </p:txBody>
      </p:sp>
      <p:sp>
        <p:nvSpPr>
          <p:cNvPr id="4" name="Segnaposto contenuto 2">
            <a:extLst>
              <a:ext uri="{FF2B5EF4-FFF2-40B4-BE49-F238E27FC236}">
                <a16:creationId xmlns:a16="http://schemas.microsoft.com/office/drawing/2014/main" id="{5425264B-A95C-A82F-4408-46D805398162}"/>
              </a:ext>
            </a:extLst>
          </p:cNvPr>
          <p:cNvSpPr txBox="1">
            <a:spLocks/>
          </p:cNvSpPr>
          <p:nvPr/>
        </p:nvSpPr>
        <p:spPr>
          <a:xfrm>
            <a:off x="264695" y="1980403"/>
            <a:ext cx="11662610" cy="28971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latin typeface="Calibri" panose="020F0502020204030204" pitchFamily="34" charset="0"/>
                <a:cs typeface="Calibri" panose="020F0502020204030204" pitchFamily="34" charset="0"/>
              </a:rPr>
              <a:t>Aggiunta di un bottone di logout, per permettere all’utente (sia docente che studente) di poter uscire dal sito</a:t>
            </a:r>
          </a:p>
          <a:p>
            <a:r>
              <a:rPr lang="it-IT" sz="2000" dirty="0">
                <a:latin typeface="Calibri" panose="020F0502020204030204" pitchFamily="34" charset="0"/>
                <a:cs typeface="Calibri" panose="020F0502020204030204" pitchFamily="34" charset="0"/>
              </a:rPr>
              <a:t>Possono essere creati più verbali relativi allo stesso appello, ciascuno contenente studenti diversi e mai duplicati/condivisi. Si è scelto questo tipo di implementazione per garantire una maggiore flessibilità al docente, il quale in questo modo non è costretto a inserire e pubblicare tutti i voti di un appello prima di poterli verbalizzare.</a:t>
            </a:r>
          </a:p>
          <a:p>
            <a:r>
              <a:rPr lang="it-IT" sz="2000" dirty="0">
                <a:latin typeface="Calibri" panose="020F0502020204030204" pitchFamily="34" charset="0"/>
                <a:cs typeface="Calibri" panose="020F0502020204030204" pitchFamily="34" charset="0"/>
              </a:rPr>
              <a:t>Gli studenti ,come osservabile dallo schema ER, sono associati sia ai corsi, che agli appelli. Questo permette a ciascuno studente di poter vedere solo i corsi e gli appelli a cui è iscritto.</a:t>
            </a:r>
          </a:p>
          <a:p>
            <a:r>
              <a:rPr lang="it-IT" sz="2000" dirty="0">
                <a:latin typeface="Calibri" panose="020F0502020204030204" pitchFamily="34" charset="0"/>
                <a:cs typeface="Calibri" panose="020F0502020204030204" pitchFamily="34" charset="0"/>
              </a:rPr>
              <a:t>Aggiunta possibilità da parte del docente di riportare un voto dallo stato «inserito» allo stato «non inserito» andando a modificare il </a:t>
            </a:r>
            <a:r>
              <a:rPr lang="it-IT" sz="2000" u="sng" dirty="0">
                <a:latin typeface="Calibri" panose="020F0502020204030204" pitchFamily="34" charset="0"/>
                <a:cs typeface="Calibri" panose="020F0502020204030204" pitchFamily="34" charset="0"/>
              </a:rPr>
              <a:t>singolo</a:t>
            </a:r>
            <a:r>
              <a:rPr lang="it-IT" sz="2000" dirty="0">
                <a:latin typeface="Calibri" panose="020F0502020204030204" pitchFamily="34" charset="0"/>
                <a:cs typeface="Calibri" panose="020F0502020204030204" pitchFamily="34" charset="0"/>
              </a:rPr>
              <a:t> voto con il valore &lt;vuoto&gt;</a:t>
            </a:r>
          </a:p>
          <a:p>
            <a:r>
              <a:rPr lang="it-IT" sz="2000" dirty="0">
                <a:latin typeface="Calibri" panose="020F0502020204030204" pitchFamily="34" charset="0"/>
                <a:cs typeface="Calibri" panose="020F0502020204030204" pitchFamily="34" charset="0"/>
              </a:rPr>
              <a:t>Aggiunto un bottone di «Go back» per ritornare alla pagina precedente.</a:t>
            </a:r>
          </a:p>
        </p:txBody>
      </p:sp>
    </p:spTree>
    <p:extLst>
      <p:ext uri="{BB962C8B-B14F-4D97-AF65-F5344CB8AC3E}">
        <p14:creationId xmlns:p14="http://schemas.microsoft.com/office/powerpoint/2010/main" val="1271814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5"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07D13EB-F54A-58B0-F945-C740DE2BC09A}"/>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2615529-0691-264D-481C-A6DA2DAA9014}"/>
              </a:ext>
            </a:extLst>
          </p:cNvPr>
          <p:cNvSpPr>
            <a:spLocks noGrp="1"/>
          </p:cNvSpPr>
          <p:nvPr>
            <p:ph type="sldNum" idx="12"/>
          </p:nvPr>
        </p:nvSpPr>
        <p:spPr/>
        <p:txBody>
          <a:bodyPr/>
          <a:lstStyle/>
          <a:p>
            <a:fld id="{5952D976-966E-4F80-B654-8BD5DE267B95}" type="slidenum">
              <a:rPr lang="it-IT" smtClean="0"/>
              <a:t>14</a:t>
            </a:fld>
            <a:endParaRPr lang="it-IT"/>
          </a:p>
        </p:txBody>
      </p:sp>
      <p:sp>
        <p:nvSpPr>
          <p:cNvPr id="4" name="Segnaposto contenuto 2">
            <a:extLst>
              <a:ext uri="{FF2B5EF4-FFF2-40B4-BE49-F238E27FC236}">
                <a16:creationId xmlns:a16="http://schemas.microsoft.com/office/drawing/2014/main" id="{FEC6F792-A9E8-84E3-0FA5-112FD8253453}"/>
              </a:ext>
            </a:extLst>
          </p:cNvPr>
          <p:cNvSpPr txBox="1">
            <a:spLocks/>
          </p:cNvSpPr>
          <p:nvPr/>
        </p:nvSpPr>
        <p:spPr>
          <a:xfrm>
            <a:off x="264695" y="1530573"/>
            <a:ext cx="11662610" cy="3796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Un’applicazione permette di verbalizzare gli esiti degli esami di un appello. </a:t>
            </a:r>
          </a:p>
          <a:p>
            <a:pPr marL="0" indent="0">
              <a:buNone/>
            </a:pPr>
            <a:r>
              <a:rPr lang="it-IT" sz="1600" dirty="0">
                <a:latin typeface="Calibri" panose="020F0502020204030204" pitchFamily="34" charset="0"/>
                <a:cs typeface="Calibri" panose="020F0502020204030204" pitchFamily="34" charset="0"/>
              </a:rPr>
              <a:t>Il docente </a:t>
            </a:r>
            <a:r>
              <a:rPr lang="it-IT" sz="1600" dirty="0">
                <a:solidFill>
                  <a:srgbClr val="0070C0"/>
                </a:solidFill>
                <a:latin typeface="Calibri" panose="020F0502020204030204" pitchFamily="34" charset="0"/>
                <a:cs typeface="Calibri" panose="020F0502020204030204" pitchFamily="34" charset="0"/>
              </a:rPr>
              <a:t>accede</a:t>
            </a:r>
            <a:r>
              <a:rPr lang="it-IT" sz="1600" dirty="0">
                <a:latin typeface="Calibri" panose="020F0502020204030204" pitchFamily="34" charset="0"/>
                <a:cs typeface="Calibri" panose="020F0502020204030204" pitchFamily="34" charset="0"/>
              </a:rPr>
              <a:t> tramite </a:t>
            </a:r>
            <a:r>
              <a:rPr lang="it-IT" sz="1600" dirty="0">
                <a:solidFill>
                  <a:srgbClr val="FF0000"/>
                </a:solidFill>
                <a:latin typeface="Calibri" panose="020F0502020204030204" pitchFamily="34" charset="0"/>
                <a:cs typeface="Calibri" panose="020F0502020204030204" pitchFamily="34" charset="0"/>
              </a:rPr>
              <a:t>login</a:t>
            </a:r>
            <a:r>
              <a:rPr lang="it-IT" sz="1600" dirty="0">
                <a:latin typeface="Calibri" panose="020F0502020204030204" pitchFamily="34" charset="0"/>
                <a:cs typeface="Calibri" panose="020F0502020204030204" pitchFamily="34" charset="0"/>
              </a:rPr>
              <a:t> e </a:t>
            </a:r>
            <a:r>
              <a:rPr lang="it-IT" sz="1600" dirty="0">
                <a:solidFill>
                  <a:srgbClr val="0070C0"/>
                </a:solidFill>
                <a:latin typeface="Calibri" panose="020F0502020204030204" pitchFamily="34" charset="0"/>
                <a:cs typeface="Calibri" panose="020F0502020204030204" pitchFamily="34" charset="0"/>
              </a:rPr>
              <a:t>seleziona</a:t>
            </a:r>
            <a:r>
              <a:rPr lang="it-IT" sz="1600" dirty="0">
                <a:latin typeface="Calibri" panose="020F0502020204030204" pitchFamily="34" charset="0"/>
                <a:cs typeface="Calibri" panose="020F0502020204030204" pitchFamily="34" charset="0"/>
              </a:rPr>
              <a:t> nella </a:t>
            </a:r>
            <a:r>
              <a:rPr lang="it-IT" sz="1600" dirty="0">
                <a:solidFill>
                  <a:srgbClr val="FF0000"/>
                </a:solidFill>
                <a:latin typeface="Calibri" panose="020F0502020204030204" pitchFamily="34" charset="0"/>
                <a:cs typeface="Calibri" panose="020F0502020204030204" pitchFamily="34" charset="0"/>
              </a:rPr>
              <a:t>HOME page </a:t>
            </a:r>
            <a:r>
              <a:rPr lang="it-IT" sz="1600" dirty="0">
                <a:latin typeface="Calibri" panose="020F0502020204030204" pitchFamily="34" charset="0"/>
                <a:cs typeface="Calibri" panose="020F0502020204030204" pitchFamily="34" charset="0"/>
              </a:rPr>
              <a:t>un corso da </a:t>
            </a:r>
            <a:r>
              <a:rPr lang="it-IT" sz="1600" dirty="0">
                <a:solidFill>
                  <a:srgbClr val="00B050"/>
                </a:solidFill>
                <a:latin typeface="Calibri" panose="020F0502020204030204" pitchFamily="34" charset="0"/>
                <a:cs typeface="Calibri" panose="020F0502020204030204" pitchFamily="34" charset="0"/>
              </a:rPr>
              <a:t>una lista dei propri corsi </a:t>
            </a:r>
            <a:r>
              <a:rPr lang="it-IT" sz="1600" dirty="0">
                <a:latin typeface="Calibri" panose="020F0502020204030204" pitchFamily="34" charset="0"/>
                <a:cs typeface="Calibri" panose="020F0502020204030204" pitchFamily="34" charset="0"/>
              </a:rPr>
              <a:t>ordinata in modo alfabetico decrescente e poi una data d’appello del corso scelto selezionata da un </a:t>
            </a:r>
            <a:r>
              <a:rPr lang="it-IT" sz="1600" dirty="0">
                <a:solidFill>
                  <a:srgbClr val="00B050"/>
                </a:solidFill>
                <a:latin typeface="Calibri" panose="020F0502020204030204" pitchFamily="34" charset="0"/>
                <a:cs typeface="Calibri" panose="020F0502020204030204" pitchFamily="34" charset="0"/>
              </a:rPr>
              <a:t>elenco ordinato per data decrescente</a:t>
            </a:r>
            <a:r>
              <a:rPr lang="it-IT" sz="1600" dirty="0">
                <a:latin typeface="Calibri" panose="020F0502020204030204" pitchFamily="34" charset="0"/>
                <a:cs typeface="Calibri" panose="020F0502020204030204" pitchFamily="34" charset="0"/>
              </a:rPr>
              <a:t>. Ogni corso ha un solo docente. </a:t>
            </a:r>
          </a:p>
          <a:p>
            <a:pPr marL="0" indent="0">
              <a:buNone/>
            </a:pPr>
            <a:r>
              <a:rPr lang="it-IT" sz="1600" dirty="0">
                <a:latin typeface="Calibri" panose="020F0502020204030204" pitchFamily="34" charset="0"/>
                <a:cs typeface="Calibri" panose="020F0502020204030204" pitchFamily="34" charset="0"/>
              </a:rPr>
              <a:t>La </a:t>
            </a:r>
            <a:r>
              <a:rPr lang="it-IT" sz="1600" dirty="0">
                <a:solidFill>
                  <a:srgbClr val="0070C0"/>
                </a:solidFill>
                <a:latin typeface="Calibri" panose="020F0502020204030204" pitchFamily="34" charset="0"/>
                <a:cs typeface="Calibri" panose="020F0502020204030204" pitchFamily="34" charset="0"/>
              </a:rPr>
              <a:t>selezione dell’appello </a:t>
            </a:r>
            <a:r>
              <a:rPr lang="it-IT" sz="1600" dirty="0">
                <a:solidFill>
                  <a:schemeClr val="accent2">
                    <a:lumMod val="75000"/>
                  </a:schemeClr>
                </a:solidFill>
                <a:latin typeface="Calibri" panose="020F0502020204030204" pitchFamily="34" charset="0"/>
                <a:cs typeface="Calibri" panose="020F0502020204030204" pitchFamily="34" charset="0"/>
              </a:rPr>
              <a:t>porta</a:t>
            </a:r>
            <a:r>
              <a:rPr lang="it-IT" sz="1600" dirty="0">
                <a:latin typeface="Calibri" panose="020F0502020204030204" pitchFamily="34" charset="0"/>
                <a:cs typeface="Calibri" panose="020F0502020204030204" pitchFamily="34" charset="0"/>
              </a:rPr>
              <a:t> a una </a:t>
            </a:r>
            <a:r>
              <a:rPr lang="it-IT" sz="1600" dirty="0">
                <a:solidFill>
                  <a:srgbClr val="FF0000"/>
                </a:solidFill>
                <a:latin typeface="Calibri" panose="020F0502020204030204" pitchFamily="34" charset="0"/>
                <a:cs typeface="Calibri" panose="020F0502020204030204" pitchFamily="34" charset="0"/>
              </a:rPr>
              <a:t>pagina ISCRITTI</a:t>
            </a:r>
            <a:r>
              <a:rPr lang="it-IT" sz="1600" dirty="0">
                <a:latin typeface="Calibri" panose="020F0502020204030204" pitchFamily="34" charset="0"/>
                <a:cs typeface="Calibri" panose="020F0502020204030204" pitchFamily="34" charset="0"/>
              </a:rPr>
              <a:t>, che mostra una </a:t>
            </a:r>
            <a:r>
              <a:rPr lang="it-IT" sz="1600" dirty="0">
                <a:solidFill>
                  <a:srgbClr val="00B050"/>
                </a:solidFill>
                <a:latin typeface="Calibri" panose="020F0502020204030204" pitchFamily="34" charset="0"/>
                <a:cs typeface="Calibri" panose="020F0502020204030204" pitchFamily="34" charset="0"/>
              </a:rPr>
              <a:t>tabella con tutti gli iscritti all’appello</a:t>
            </a:r>
            <a:r>
              <a:rPr lang="it-IT" sz="1600" dirty="0">
                <a:latin typeface="Calibri" panose="020F0502020204030204" pitchFamily="34" charset="0"/>
                <a:cs typeface="Calibri" panose="020F0502020204030204" pitchFamily="34" charset="0"/>
              </a:rPr>
              <a:t>. La tabella riporta i seguenti dati: matricola, cognome e nome, email, corso di laurea, voto e stato di valutazione. Il voto può non essere ancora definito. Lo stato di valutazione dello studente rispetto all’appello può assumere i valori: non inserito, inserito, pubblicato, rifiutato e verbalizzato.</a:t>
            </a:r>
          </a:p>
          <a:p>
            <a:pPr marL="0" indent="0">
              <a:buNone/>
            </a:pPr>
            <a:r>
              <a:rPr lang="it-IT" sz="1600" dirty="0">
                <a:solidFill>
                  <a:srgbClr val="0070C0"/>
                </a:solidFill>
                <a:latin typeface="Calibri" panose="020F0502020204030204" pitchFamily="34" charset="0"/>
                <a:cs typeface="Calibri" panose="020F0502020204030204" pitchFamily="34" charset="0"/>
              </a:rPr>
              <a:t>Selezionando</a:t>
            </a:r>
            <a:r>
              <a:rPr lang="it-IT" sz="1600" dirty="0">
                <a:latin typeface="Calibri" panose="020F0502020204030204" pitchFamily="34" charset="0"/>
                <a:cs typeface="Calibri" panose="020F0502020204030204" pitchFamily="34" charset="0"/>
              </a:rPr>
              <a:t> </a:t>
            </a:r>
            <a:r>
              <a:rPr lang="it-IT" sz="1600" dirty="0">
                <a:solidFill>
                  <a:srgbClr val="00B050"/>
                </a:solidFill>
                <a:latin typeface="Calibri" panose="020F0502020204030204" pitchFamily="34" charset="0"/>
                <a:cs typeface="Calibri" panose="020F0502020204030204" pitchFamily="34" charset="0"/>
              </a:rPr>
              <a:t>u</a:t>
            </a:r>
            <a:r>
              <a:rPr lang="it-IT" sz="1600" dirty="0">
                <a:solidFill>
                  <a:srgbClr val="0070C0"/>
                </a:solidFill>
                <a:latin typeface="Calibri" panose="020F0502020204030204" pitchFamily="34" charset="0"/>
                <a:cs typeface="Calibri" panose="020F0502020204030204" pitchFamily="34" charset="0"/>
              </a:rPr>
              <a:t>n</a:t>
            </a:r>
            <a:r>
              <a:rPr lang="it-IT" sz="1600" dirty="0">
                <a:solidFill>
                  <a:srgbClr val="00B050"/>
                </a:solidFill>
                <a:latin typeface="Calibri" panose="020F0502020204030204" pitchFamily="34" charset="0"/>
                <a:cs typeface="Calibri" panose="020F0502020204030204" pitchFamily="34" charset="0"/>
              </a:rPr>
              <a:t>’e</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h</a:t>
            </a:r>
            <a:r>
              <a:rPr lang="it-IT" sz="1600" dirty="0">
                <a:solidFill>
                  <a:srgbClr val="0070C0"/>
                </a:solidFill>
                <a:latin typeface="Calibri" panose="020F0502020204030204" pitchFamily="34" charset="0"/>
                <a:cs typeface="Calibri" panose="020F0502020204030204" pitchFamily="34" charset="0"/>
              </a:rPr>
              <a:t>e</a:t>
            </a:r>
            <a:r>
              <a:rPr lang="it-IT" sz="1600" dirty="0">
                <a:solidFill>
                  <a:srgbClr val="00B050"/>
                </a:solidFill>
                <a:latin typeface="Calibri" panose="020F0502020204030204" pitchFamily="34" charset="0"/>
                <a:cs typeface="Calibri" panose="020F0502020204030204" pitchFamily="34" charset="0"/>
              </a:rPr>
              <a:t>t</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a</a:t>
            </a:r>
            <a:r>
              <a:rPr lang="it-IT" sz="1600" dirty="0">
                <a:latin typeface="Calibri" panose="020F0502020204030204" pitchFamily="34" charset="0"/>
                <a:cs typeface="Calibri" panose="020F0502020204030204" pitchFamily="34" charset="0"/>
              </a:rPr>
              <a:t> </a:t>
            </a:r>
            <a:r>
              <a:rPr lang="it-IT" sz="1600" dirty="0">
                <a:solidFill>
                  <a:srgbClr val="00B050"/>
                </a:solidFill>
                <a:latin typeface="Calibri" panose="020F0502020204030204" pitchFamily="34" charset="0"/>
                <a:cs typeface="Calibri" panose="020F0502020204030204" pitchFamily="34" charset="0"/>
              </a:rPr>
              <a:t>nell’intestazione della tabella</a:t>
            </a:r>
            <a:r>
              <a:rPr lang="it-IT" sz="1600" dirty="0">
                <a:latin typeface="Calibri" panose="020F0502020204030204" pitchFamily="34" charset="0"/>
                <a:cs typeface="Calibri" panose="020F0502020204030204" pitchFamily="34" charset="0"/>
              </a:rPr>
              <a:t>, l’utente </a:t>
            </a:r>
            <a:r>
              <a:rPr lang="it-IT" sz="1600" dirty="0">
                <a:solidFill>
                  <a:schemeClr val="accent2">
                    <a:lumMod val="50000"/>
                  </a:schemeClr>
                </a:solidFill>
                <a:latin typeface="Calibri" panose="020F0502020204030204" pitchFamily="34" charset="0"/>
                <a:cs typeface="Calibri" panose="020F0502020204030204" pitchFamily="34" charset="0"/>
              </a:rPr>
              <a:t>ordina le righe in base al valore di tale etichetta </a:t>
            </a:r>
            <a:r>
              <a:rPr lang="it-IT" sz="1600" dirty="0">
                <a:latin typeface="Calibri" panose="020F0502020204030204" pitchFamily="34" charset="0"/>
                <a:cs typeface="Calibri" panose="020F0502020204030204" pitchFamily="34" charset="0"/>
              </a:rPr>
              <a:t>(ad esempio, selezionando “cognome” la tabella è riordinata in base al cognome). </a:t>
            </a:r>
            <a:r>
              <a:rPr lang="it-IT" sz="1600" dirty="0">
                <a:solidFill>
                  <a:srgbClr val="0070C0"/>
                </a:solidFill>
                <a:latin typeface="Calibri" panose="020F0502020204030204" pitchFamily="34" charset="0"/>
                <a:cs typeface="Calibri" panose="020F0502020204030204" pitchFamily="34" charset="0"/>
              </a:rPr>
              <a:t>Successive selezioni della stessa etichetta </a:t>
            </a:r>
            <a:r>
              <a:rPr lang="it-IT" sz="1600" dirty="0">
                <a:solidFill>
                  <a:schemeClr val="accent2">
                    <a:lumMod val="75000"/>
                  </a:schemeClr>
                </a:solidFill>
                <a:latin typeface="Calibri" panose="020F0502020204030204" pitchFamily="34" charset="0"/>
                <a:cs typeface="Calibri" panose="020F0502020204030204" pitchFamily="34" charset="0"/>
              </a:rPr>
              <a:t>invertono</a:t>
            </a:r>
            <a:r>
              <a:rPr lang="it-IT" sz="1600" dirty="0">
                <a:solidFill>
                  <a:schemeClr val="accent2">
                    <a:lumMod val="50000"/>
                  </a:schemeClr>
                </a:solidFill>
                <a:latin typeface="Calibri" panose="020F0502020204030204" pitchFamily="34" charset="0"/>
                <a:cs typeface="Calibri" panose="020F0502020204030204" pitchFamily="34" charset="0"/>
              </a:rPr>
              <a:t> </a:t>
            </a:r>
            <a:r>
              <a:rPr lang="it-IT" sz="1600" dirty="0">
                <a:solidFill>
                  <a:schemeClr val="accent2">
                    <a:lumMod val="75000"/>
                  </a:schemeClr>
                </a:solidFill>
                <a:latin typeface="Calibri" panose="020F0502020204030204" pitchFamily="34" charset="0"/>
                <a:cs typeface="Calibri" panose="020F0502020204030204" pitchFamily="34" charset="0"/>
              </a:rPr>
              <a:t>l’ordinamento</a:t>
            </a:r>
            <a:r>
              <a:rPr lang="it-IT" sz="1600" dirty="0">
                <a:latin typeface="Calibri" panose="020F0502020204030204" pitchFamily="34" charset="0"/>
                <a:cs typeface="Calibri" panose="020F0502020204030204" pitchFamily="34" charset="0"/>
              </a:rPr>
              <a:t>: si parte con l’ordinamento crescente. Il valore del voto viene considerato ordinato nel modo seguente: &lt;vuoto&gt;, assente, rimandato, riprovato, 18, 19, …, 30, 30 e lode. </a:t>
            </a:r>
          </a:p>
          <a:p>
            <a:pPr marL="0" indent="0">
              <a:buNone/>
            </a:pPr>
            <a:r>
              <a:rPr lang="it-IT" sz="1600" dirty="0">
                <a:latin typeface="Calibri" panose="020F0502020204030204" pitchFamily="34" charset="0"/>
                <a:cs typeface="Calibri" panose="020F0502020204030204" pitchFamily="34" charset="0"/>
              </a:rPr>
              <a:t>Nella tabella della pagina ISCRITTI ad ogni riga corrisponde un </a:t>
            </a:r>
            <a:r>
              <a:rPr lang="it-IT" sz="1600" dirty="0">
                <a:solidFill>
                  <a:srgbClr val="00B050"/>
                </a:solidFill>
                <a:latin typeface="Calibri" panose="020F0502020204030204" pitchFamily="34" charset="0"/>
                <a:cs typeface="Calibri" panose="020F0502020204030204" pitchFamily="34" charset="0"/>
              </a:rPr>
              <a:t>bottone “MODIFICA”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Premendo il bottone </a:t>
            </a:r>
            <a:r>
              <a:rPr lang="it-IT" sz="1600" dirty="0">
                <a:solidFill>
                  <a:schemeClr val="accent2">
                    <a:lumMod val="75000"/>
                  </a:schemeClr>
                </a:solidFill>
                <a:latin typeface="Calibri" panose="020F0502020204030204" pitchFamily="34" charset="0"/>
                <a:cs typeface="Calibri" panose="020F0502020204030204" pitchFamily="34" charset="0"/>
              </a:rPr>
              <a:t>compare</a:t>
            </a:r>
            <a:r>
              <a:rPr lang="it-IT" sz="1600" dirty="0">
                <a:solidFill>
                  <a:schemeClr val="accent2">
                    <a:lumMod val="50000"/>
                  </a:schemeClr>
                </a:solidFill>
                <a:latin typeface="Calibri" panose="020F0502020204030204" pitchFamily="34" charset="0"/>
                <a:cs typeface="Calibri" panose="020F0502020204030204" pitchFamily="34" charset="0"/>
              </a:rPr>
              <a:t> una </a:t>
            </a:r>
            <a:r>
              <a:rPr lang="it-IT" sz="1600" dirty="0">
                <a:solidFill>
                  <a:srgbClr val="FF0000"/>
                </a:solidFill>
                <a:latin typeface="Calibri" panose="020F0502020204030204" pitchFamily="34" charset="0"/>
                <a:cs typeface="Calibri" panose="020F0502020204030204" pitchFamily="34" charset="0"/>
              </a:rPr>
              <a:t>pagina</a:t>
            </a:r>
            <a:r>
              <a:rPr lang="it-IT" sz="1600" dirty="0">
                <a:solidFill>
                  <a:schemeClr val="accent2">
                    <a:lumMod val="50000"/>
                  </a:schemeClr>
                </a:solidFill>
                <a:latin typeface="Calibri" panose="020F0502020204030204" pitchFamily="34" charset="0"/>
                <a:cs typeface="Calibri" panose="020F0502020204030204" pitchFamily="34" charset="0"/>
              </a:rPr>
              <a:t> </a:t>
            </a:r>
            <a:r>
              <a:rPr lang="it-IT" sz="1600" dirty="0">
                <a:latin typeface="Calibri" panose="020F0502020204030204" pitchFamily="34" charset="0"/>
                <a:cs typeface="Calibri" panose="020F0502020204030204" pitchFamily="34" charset="0"/>
              </a:rPr>
              <a:t>con una </a:t>
            </a:r>
            <a:r>
              <a:rPr lang="it-IT" sz="1600" dirty="0" err="1">
                <a:solidFill>
                  <a:srgbClr val="00B050"/>
                </a:solidFill>
                <a:latin typeface="Calibri" panose="020F0502020204030204" pitchFamily="34" charset="0"/>
                <a:cs typeface="Calibri" panose="020F0502020204030204" pitchFamily="34" charset="0"/>
              </a:rPr>
              <a:t>form</a:t>
            </a:r>
            <a:r>
              <a:rPr lang="it-IT" sz="1600" dirty="0">
                <a:solidFill>
                  <a:srgbClr val="00B050"/>
                </a:solidFill>
                <a:latin typeface="Calibri" panose="020F0502020204030204" pitchFamily="34" charset="0"/>
                <a:cs typeface="Calibri" panose="020F0502020204030204" pitchFamily="34" charset="0"/>
              </a:rPr>
              <a:t> che mostra tutti i dati dello studente selezionato </a:t>
            </a:r>
            <a:r>
              <a:rPr lang="it-IT" sz="1600" dirty="0">
                <a:latin typeface="Calibri" panose="020F0502020204030204" pitchFamily="34" charset="0"/>
                <a:cs typeface="Calibri" panose="020F0502020204030204" pitchFamily="34" charset="0"/>
              </a:rPr>
              <a:t>e un </a:t>
            </a:r>
            <a:r>
              <a:rPr lang="it-IT" sz="1600" dirty="0">
                <a:solidFill>
                  <a:srgbClr val="00B050"/>
                </a:solidFill>
                <a:latin typeface="Calibri" panose="020F0502020204030204" pitchFamily="34" charset="0"/>
                <a:cs typeface="Calibri" panose="020F0502020204030204" pitchFamily="34" charset="0"/>
              </a:rPr>
              <a:t>campo di input in cui è possibile scegliere il voto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L’invio della </a:t>
            </a:r>
            <a:r>
              <a:rPr lang="it-IT" sz="1600" dirty="0" err="1">
                <a:solidFill>
                  <a:srgbClr val="0070C0"/>
                </a:solidFill>
                <a:latin typeface="Calibri" panose="020F0502020204030204" pitchFamily="34" charset="0"/>
                <a:cs typeface="Calibri" panose="020F0502020204030204" pitchFamily="34" charset="0"/>
              </a:rPr>
              <a:t>form</a:t>
            </a:r>
            <a:r>
              <a:rPr lang="it-IT" sz="1600" dirty="0">
                <a:latin typeface="Calibri" panose="020F0502020204030204" pitchFamily="34" charset="0"/>
                <a:cs typeface="Calibri" panose="020F0502020204030204" pitchFamily="34" charset="0"/>
              </a:rPr>
              <a:t> provoca </a:t>
            </a:r>
            <a:r>
              <a:rPr lang="it-IT" sz="1600" dirty="0">
                <a:solidFill>
                  <a:schemeClr val="accent2">
                    <a:lumMod val="50000"/>
                  </a:schemeClr>
                </a:solidFill>
                <a:latin typeface="Calibri" panose="020F0502020204030204" pitchFamily="34" charset="0"/>
                <a:cs typeface="Calibri" panose="020F0502020204030204" pitchFamily="34" charset="0"/>
              </a:rPr>
              <a:t>la </a:t>
            </a:r>
            <a:r>
              <a:rPr lang="it-IT" sz="1600" dirty="0">
                <a:solidFill>
                  <a:schemeClr val="accent2">
                    <a:lumMod val="75000"/>
                  </a:schemeClr>
                </a:solidFill>
                <a:latin typeface="Calibri" panose="020F0502020204030204" pitchFamily="34" charset="0"/>
                <a:cs typeface="Calibri" panose="020F0502020204030204" pitchFamily="34" charset="0"/>
              </a:rPr>
              <a:t>modifica</a:t>
            </a:r>
            <a:r>
              <a:rPr lang="it-IT" sz="1600" dirty="0">
                <a:solidFill>
                  <a:schemeClr val="accent2">
                    <a:lumMod val="50000"/>
                  </a:schemeClr>
                </a:solidFill>
                <a:latin typeface="Calibri" panose="020F0502020204030204" pitchFamily="34" charset="0"/>
                <a:cs typeface="Calibri" panose="020F0502020204030204" pitchFamily="34" charset="0"/>
              </a:rPr>
              <a:t> o </a:t>
            </a:r>
            <a:r>
              <a:rPr lang="it-IT" sz="1600" dirty="0">
                <a:solidFill>
                  <a:schemeClr val="accent2">
                    <a:lumMod val="75000"/>
                  </a:schemeClr>
                </a:solidFill>
                <a:latin typeface="Calibri" panose="020F0502020204030204" pitchFamily="34" charset="0"/>
                <a:cs typeface="Calibri" panose="020F0502020204030204" pitchFamily="34" charset="0"/>
              </a:rPr>
              <a:t>l’inserimento</a:t>
            </a:r>
            <a:r>
              <a:rPr lang="it-IT" sz="1600" dirty="0">
                <a:solidFill>
                  <a:schemeClr val="accent2">
                    <a:lumMod val="50000"/>
                  </a:schemeClr>
                </a:solidFill>
                <a:latin typeface="Calibri" panose="020F0502020204030204" pitchFamily="34" charset="0"/>
                <a:cs typeface="Calibri" panose="020F0502020204030204" pitchFamily="34" charset="0"/>
              </a:rPr>
              <a:t> </a:t>
            </a:r>
            <a:r>
              <a:rPr lang="it-IT" sz="1600" dirty="0">
                <a:solidFill>
                  <a:schemeClr val="accent2">
                    <a:lumMod val="75000"/>
                  </a:schemeClr>
                </a:solidFill>
                <a:latin typeface="Calibri" panose="020F0502020204030204" pitchFamily="34" charset="0"/>
                <a:cs typeface="Calibri" panose="020F0502020204030204" pitchFamily="34" charset="0"/>
              </a:rPr>
              <a:t>del</a:t>
            </a:r>
            <a:r>
              <a:rPr lang="it-IT" sz="1600" dirty="0">
                <a:solidFill>
                  <a:schemeClr val="accent2">
                    <a:lumMod val="50000"/>
                  </a:schemeClr>
                </a:solidFill>
                <a:latin typeface="Calibri" panose="020F0502020204030204" pitchFamily="34" charset="0"/>
                <a:cs typeface="Calibri" panose="020F0502020204030204" pitchFamily="34" charset="0"/>
              </a:rPr>
              <a:t> voto</a:t>
            </a:r>
            <a:r>
              <a:rPr lang="it-IT" sz="1600" dirty="0">
                <a:latin typeface="Calibri" panose="020F0502020204030204" pitchFamily="34" charset="0"/>
                <a:cs typeface="Calibri" panose="020F0502020204030204" pitchFamily="34" charset="0"/>
              </a:rPr>
              <a:t>. Inizialmente le righe sono nello stato di valutazione “non inserito”. </a:t>
            </a:r>
            <a:r>
              <a:rPr lang="it-IT" sz="1600" dirty="0">
                <a:solidFill>
                  <a:srgbClr val="0070C0"/>
                </a:solidFill>
                <a:latin typeface="Calibri" panose="020F0502020204030204" pitchFamily="34" charset="0"/>
                <a:cs typeface="Calibri" panose="020F0502020204030204" pitchFamily="34" charset="0"/>
              </a:rPr>
              <a:t>L’inserimento e le successive eventuali modifiche</a:t>
            </a:r>
            <a:r>
              <a:rPr lang="it-IT" sz="1600" dirty="0">
                <a:latin typeface="Calibri" panose="020F0502020204030204" pitchFamily="34" charset="0"/>
                <a:cs typeface="Calibri" panose="020F0502020204030204" pitchFamily="34" charset="0"/>
              </a:rPr>
              <a:t> </a:t>
            </a:r>
            <a:r>
              <a:rPr lang="it-IT" sz="1600" dirty="0">
                <a:solidFill>
                  <a:schemeClr val="accent2">
                    <a:lumMod val="75000"/>
                  </a:schemeClr>
                </a:solidFill>
                <a:latin typeface="Calibri" panose="020F0502020204030204" pitchFamily="34" charset="0"/>
                <a:cs typeface="Calibri" panose="020F0502020204030204" pitchFamily="34" charset="0"/>
              </a:rPr>
              <a:t>portano la riga nello stato di valutazione “inserito”. </a:t>
            </a:r>
          </a:p>
        </p:txBody>
      </p:sp>
      <p:sp>
        <p:nvSpPr>
          <p:cNvPr id="8" name="CasellaDiTesto 7">
            <a:extLst>
              <a:ext uri="{FF2B5EF4-FFF2-40B4-BE49-F238E27FC236}">
                <a16:creationId xmlns:a16="http://schemas.microsoft.com/office/drawing/2014/main" id="{9BA6647F-6456-B54B-B28E-28BFF7CB89C0}"/>
              </a:ext>
            </a:extLst>
          </p:cNvPr>
          <p:cNvSpPr txBox="1"/>
          <p:nvPr/>
        </p:nvSpPr>
        <p:spPr>
          <a:xfrm>
            <a:off x="838199" y="580645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6" name="CasellaDiTesto 5">
            <a:extLst>
              <a:ext uri="{FF2B5EF4-FFF2-40B4-BE49-F238E27FC236}">
                <a16:creationId xmlns:a16="http://schemas.microsoft.com/office/drawing/2014/main" id="{2CC07DAE-9238-461F-169F-2AA94863D856}"/>
              </a:ext>
            </a:extLst>
          </p:cNvPr>
          <p:cNvSpPr txBox="1"/>
          <p:nvPr/>
        </p:nvSpPr>
        <p:spPr>
          <a:xfrm>
            <a:off x="11058624" y="119882"/>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15590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4"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4753240-BDCF-4574-E568-D4CC9DAC9863}"/>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E7BCA9BD-5C95-2226-ECE9-23AEB00D85EB}"/>
              </a:ext>
            </a:extLst>
          </p:cNvPr>
          <p:cNvSpPr>
            <a:spLocks noGrp="1"/>
          </p:cNvSpPr>
          <p:nvPr>
            <p:ph type="sldNum" idx="12"/>
          </p:nvPr>
        </p:nvSpPr>
        <p:spPr/>
        <p:txBody>
          <a:bodyPr/>
          <a:lstStyle/>
          <a:p>
            <a:fld id="{5952D976-966E-4F80-B654-8BD5DE267B95}" type="slidenum">
              <a:rPr lang="it-IT" smtClean="0"/>
              <a:t>15</a:t>
            </a:fld>
            <a:endParaRPr lang="it-IT"/>
          </a:p>
        </p:txBody>
      </p:sp>
      <p:sp>
        <p:nvSpPr>
          <p:cNvPr id="4" name="Segnaposto contenuto 2">
            <a:extLst>
              <a:ext uri="{FF2B5EF4-FFF2-40B4-BE49-F238E27FC236}">
                <a16:creationId xmlns:a16="http://schemas.microsoft.com/office/drawing/2014/main" id="{3EE5ABF3-CAB8-7857-7939-97A51017E628}"/>
              </a:ext>
            </a:extLst>
          </p:cNvPr>
          <p:cNvSpPr txBox="1">
            <a:spLocks/>
          </p:cNvSpPr>
          <p:nvPr/>
        </p:nvSpPr>
        <p:spPr>
          <a:xfrm>
            <a:off x="264695" y="1123612"/>
            <a:ext cx="11662610" cy="47001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a:t>
            </a:r>
            <a:r>
              <a:rPr lang="it-IT" sz="1600" dirty="0">
                <a:solidFill>
                  <a:srgbClr val="00B050"/>
                </a:solidFill>
                <a:latin typeface="Calibri" panose="020F0502020204030204" pitchFamily="34" charset="0"/>
                <a:cs typeface="Calibri" panose="020F0502020204030204" pitchFamily="34" charset="0"/>
              </a:rPr>
              <a:t> bottone PUBBLICA </a:t>
            </a:r>
            <a:r>
              <a:rPr lang="it-IT" sz="1600" dirty="0">
                <a:latin typeface="Calibri" panose="020F0502020204030204" pitchFamily="34" charset="0"/>
                <a:cs typeface="Calibri" panose="020F0502020204030204" pitchFamily="34" charset="0"/>
              </a:rPr>
              <a:t>che comporta la </a:t>
            </a:r>
            <a:r>
              <a:rPr lang="it-IT" sz="1600" dirty="0">
                <a:solidFill>
                  <a:schemeClr val="accent2">
                    <a:lumMod val="75000"/>
                  </a:schemeClr>
                </a:solidFill>
                <a:latin typeface="Calibri" panose="020F0502020204030204" pitchFamily="34" charset="0"/>
                <a:cs typeface="Calibri" panose="020F0502020204030204" pitchFamily="34" charset="0"/>
              </a:rPr>
              <a:t>pubblicazione delle righe </a:t>
            </a:r>
            <a:r>
              <a:rPr lang="it-IT" sz="1600" dirty="0">
                <a:solidFill>
                  <a:schemeClr val="accent2">
                    <a:lumMod val="50000"/>
                  </a:schemeClr>
                </a:solidFill>
                <a:latin typeface="Calibri" panose="020F0502020204030204" pitchFamily="34" charset="0"/>
                <a:cs typeface="Calibri" panose="020F0502020204030204" pitchFamily="34" charset="0"/>
              </a:rPr>
              <a:t>con lo </a:t>
            </a:r>
            <a:r>
              <a:rPr lang="it-IT" sz="1600" dirty="0">
                <a:solidFill>
                  <a:schemeClr val="accent2">
                    <a:lumMod val="75000"/>
                  </a:schemeClr>
                </a:solidFill>
                <a:latin typeface="Calibri" panose="020F0502020204030204" pitchFamily="34" charset="0"/>
                <a:cs typeface="Calibri" panose="020F0502020204030204" pitchFamily="34" charset="0"/>
              </a:rPr>
              <a:t>stato di valutazione INSERITO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La pubblicazione </a:t>
            </a:r>
            <a:r>
              <a:rPr lang="it-IT" sz="1600" dirty="0">
                <a:latin typeface="Calibri" panose="020F0502020204030204" pitchFamily="34" charset="0"/>
                <a:cs typeface="Calibri" panose="020F0502020204030204" pitchFamily="34" charset="0"/>
              </a:rPr>
              <a:t>rende il </a:t>
            </a:r>
            <a:r>
              <a:rPr lang="it-IT" sz="1600" dirty="0">
                <a:solidFill>
                  <a:schemeClr val="accent2">
                    <a:lumMod val="75000"/>
                  </a:schemeClr>
                </a:solidFill>
                <a:latin typeface="Calibri" panose="020F0502020204030204" pitchFamily="34" charset="0"/>
                <a:cs typeface="Calibri" panose="020F0502020204030204" pitchFamily="34" charset="0"/>
              </a:rPr>
              <a:t>voto non più modificabile </a:t>
            </a:r>
            <a:r>
              <a:rPr lang="it-IT" sz="1600" dirty="0">
                <a:solidFill>
                  <a:schemeClr val="accent2">
                    <a:lumMod val="50000"/>
                  </a:schemeClr>
                </a:solidFill>
                <a:latin typeface="Calibri" panose="020F0502020204030204" pitchFamily="34" charset="0"/>
                <a:cs typeface="Calibri" panose="020F0502020204030204" pitchFamily="34" charset="0"/>
              </a:rPr>
              <a:t>dal docente </a:t>
            </a:r>
            <a:r>
              <a:rPr lang="it-IT" sz="1600" dirty="0">
                <a:latin typeface="Calibri" panose="020F0502020204030204" pitchFamily="34" charset="0"/>
                <a:cs typeface="Calibri" panose="020F0502020204030204" pitchFamily="34" charset="0"/>
              </a:rPr>
              <a:t>e </a:t>
            </a:r>
            <a:r>
              <a:rPr lang="it-IT" sz="1600" dirty="0">
                <a:solidFill>
                  <a:schemeClr val="accent2">
                    <a:lumMod val="75000"/>
                  </a:schemeClr>
                </a:solidFill>
                <a:latin typeface="Calibri" panose="020F0502020204030204" pitchFamily="34" charset="0"/>
                <a:cs typeface="Calibri" panose="020F0502020204030204" pitchFamily="34" charset="0"/>
              </a:rPr>
              <a:t>visibile</a:t>
            </a:r>
            <a:r>
              <a:rPr lang="it-IT" sz="1600" dirty="0">
                <a:solidFill>
                  <a:schemeClr val="accent2">
                    <a:lumMod val="50000"/>
                  </a:schemeClr>
                </a:solidFill>
                <a:latin typeface="Calibri" panose="020F0502020204030204" pitchFamily="34" charset="0"/>
                <a:cs typeface="Calibri" panose="020F0502020204030204" pitchFamily="34" charset="0"/>
              </a:rPr>
              <a:t> allo studente </a:t>
            </a:r>
            <a:r>
              <a:rPr lang="it-IT" sz="1600" dirty="0">
                <a:latin typeface="Calibri" panose="020F0502020204030204" pitchFamily="34" charset="0"/>
                <a:cs typeface="Calibri" panose="020F0502020204030204" pitchFamily="34" charset="0"/>
              </a:rPr>
              <a:t>e </a:t>
            </a:r>
            <a:r>
              <a:rPr lang="it-IT" sz="1600" dirty="0">
                <a:solidFill>
                  <a:schemeClr val="accent2">
                    <a:lumMod val="75000"/>
                  </a:schemeClr>
                </a:solidFill>
                <a:latin typeface="Calibri" panose="020F0502020204030204" pitchFamily="34" charset="0"/>
                <a:cs typeface="Calibri" panose="020F0502020204030204" pitchFamily="34" charset="0"/>
              </a:rPr>
              <a:t>cambia lo stato di valutazione </a:t>
            </a:r>
            <a:r>
              <a:rPr lang="it-IT" sz="1600" dirty="0">
                <a:latin typeface="Calibri" panose="020F0502020204030204" pitchFamily="34" charset="0"/>
                <a:cs typeface="Calibri" panose="020F0502020204030204" pitchFamily="34" charset="0"/>
              </a:rPr>
              <a:t>della riga dello studente a “pubblicato”. </a:t>
            </a:r>
          </a:p>
          <a:p>
            <a:pPr marL="0" indent="0">
              <a:buNone/>
            </a:pPr>
            <a:r>
              <a:rPr lang="it-IT" sz="1600" dirty="0">
                <a:latin typeface="Calibri" panose="020F0502020204030204" pitchFamily="34" charset="0"/>
                <a:cs typeface="Calibri" panose="020F0502020204030204" pitchFamily="34" charset="0"/>
              </a:rPr>
              <a:t>Lo studente </a:t>
            </a:r>
            <a:r>
              <a:rPr lang="it-IT" sz="1600" dirty="0">
                <a:solidFill>
                  <a:srgbClr val="0070C0"/>
                </a:solidFill>
                <a:latin typeface="Calibri" panose="020F0502020204030204" pitchFamily="34" charset="0"/>
                <a:cs typeface="Calibri" panose="020F0502020204030204" pitchFamily="34" charset="0"/>
              </a:rPr>
              <a:t>accede tramite login </a:t>
            </a:r>
            <a:r>
              <a:rPr lang="it-IT" sz="1600" dirty="0">
                <a:latin typeface="Calibri" panose="020F0502020204030204" pitchFamily="34" charset="0"/>
                <a:cs typeface="Calibri" panose="020F0502020204030204" pitchFamily="34" charset="0"/>
              </a:rPr>
              <a:t>e </a:t>
            </a:r>
            <a:r>
              <a:rPr lang="it-IT" sz="1600" dirty="0">
                <a:solidFill>
                  <a:srgbClr val="0070C0"/>
                </a:solidFill>
                <a:latin typeface="Calibri" panose="020F0502020204030204" pitchFamily="34" charset="0"/>
                <a:cs typeface="Calibri" panose="020F0502020204030204" pitchFamily="34" charset="0"/>
              </a:rPr>
              <a:t>seleziona</a:t>
            </a:r>
            <a:r>
              <a:rPr lang="it-IT" sz="1600" dirty="0">
                <a:latin typeface="Calibri" panose="020F0502020204030204" pitchFamily="34" charset="0"/>
                <a:cs typeface="Calibri" panose="020F0502020204030204" pitchFamily="34" charset="0"/>
              </a:rPr>
              <a:t> nella </a:t>
            </a:r>
            <a:r>
              <a:rPr lang="it-IT" sz="1600" dirty="0">
                <a:solidFill>
                  <a:srgbClr val="FF0000"/>
                </a:solidFill>
                <a:latin typeface="Calibri" panose="020F0502020204030204" pitchFamily="34" charset="0"/>
                <a:cs typeface="Calibri" panose="020F0502020204030204" pitchFamily="34" charset="0"/>
              </a:rPr>
              <a:t>HOME page </a:t>
            </a:r>
            <a:r>
              <a:rPr lang="it-IT" sz="1600" dirty="0">
                <a:solidFill>
                  <a:srgbClr val="0070C0"/>
                </a:solidFill>
                <a:latin typeface="Calibri" panose="020F0502020204030204" pitchFamily="34" charset="0"/>
                <a:cs typeface="Calibri" panose="020F0502020204030204" pitchFamily="34" charset="0"/>
              </a:rPr>
              <a:t>un corso </a:t>
            </a:r>
            <a:r>
              <a:rPr lang="it-IT" sz="1600" dirty="0">
                <a:latin typeface="Calibri" panose="020F0502020204030204" pitchFamily="34" charset="0"/>
                <a:cs typeface="Calibri" panose="020F0502020204030204" pitchFamily="34" charset="0"/>
              </a:rPr>
              <a:t>tra quelli a cui è iscritto mediante una </a:t>
            </a:r>
            <a:r>
              <a:rPr lang="it-IT" sz="1600" dirty="0">
                <a:solidFill>
                  <a:srgbClr val="00B050"/>
                </a:solidFill>
                <a:latin typeface="Calibri" panose="020F0502020204030204" pitchFamily="34" charset="0"/>
                <a:cs typeface="Calibri" panose="020F0502020204030204" pitchFamily="34" charset="0"/>
              </a:rPr>
              <a:t>lista ordinata </a:t>
            </a:r>
            <a:r>
              <a:rPr lang="it-IT" sz="1600" dirty="0">
                <a:latin typeface="Calibri" panose="020F0502020204030204" pitchFamily="34" charset="0"/>
                <a:cs typeface="Calibri" panose="020F0502020204030204" pitchFamily="34" charset="0"/>
              </a:rPr>
              <a:t>in modo alfabetico decrescente e poi una data d’appello del corso scelto selezionata da un </a:t>
            </a:r>
            <a:r>
              <a:rPr lang="it-IT" sz="1600" dirty="0">
                <a:solidFill>
                  <a:srgbClr val="00B050"/>
                </a:solidFill>
                <a:latin typeface="Calibri" panose="020F0502020204030204" pitchFamily="34" charset="0"/>
                <a:cs typeface="Calibri" panose="020F0502020204030204" pitchFamily="34" charset="0"/>
              </a:rPr>
              <a:t>elenco ordinato </a:t>
            </a:r>
            <a:r>
              <a:rPr lang="it-IT" sz="1600" dirty="0">
                <a:latin typeface="Calibri" panose="020F0502020204030204" pitchFamily="34" charset="0"/>
                <a:cs typeface="Calibri" panose="020F0502020204030204" pitchFamily="34" charset="0"/>
              </a:rPr>
              <a:t>per data decrescente. </a:t>
            </a:r>
          </a:p>
          <a:p>
            <a:pPr marL="0" indent="0">
              <a:buNone/>
            </a:pPr>
            <a:r>
              <a:rPr lang="it-IT" sz="1600" dirty="0">
                <a:latin typeface="Calibri" panose="020F0502020204030204" pitchFamily="34" charset="0"/>
                <a:cs typeface="Calibri" panose="020F0502020204030204" pitchFamily="34" charset="0"/>
              </a:rPr>
              <a:t>Uno studente può essere iscritto a più appelli dello stesso corso. </a:t>
            </a:r>
            <a:r>
              <a:rPr lang="it-IT" sz="1600" dirty="0">
                <a:solidFill>
                  <a:srgbClr val="0070C0"/>
                </a:solidFill>
                <a:latin typeface="Calibri" panose="020F0502020204030204" pitchFamily="34" charset="0"/>
                <a:cs typeface="Calibri" panose="020F0502020204030204" pitchFamily="34" charset="0"/>
              </a:rPr>
              <a:t>La selezione della data d’appello </a:t>
            </a:r>
            <a:r>
              <a:rPr lang="it-IT" sz="1600" dirty="0">
                <a:solidFill>
                  <a:schemeClr val="accent2">
                    <a:lumMod val="75000"/>
                  </a:schemeClr>
                </a:solidFill>
                <a:latin typeface="Calibri" panose="020F0502020204030204" pitchFamily="34" charset="0"/>
                <a:cs typeface="Calibri" panose="020F0502020204030204" pitchFamily="34" charset="0"/>
              </a:rPr>
              <a:t>porta</a:t>
            </a:r>
            <a:r>
              <a:rPr lang="it-IT" sz="1600" dirty="0">
                <a:latin typeface="Calibri" panose="020F0502020204030204" pitchFamily="34" charset="0"/>
                <a:cs typeface="Calibri" panose="020F0502020204030204" pitchFamily="34" charset="0"/>
              </a:rPr>
              <a:t> a una </a:t>
            </a:r>
            <a:r>
              <a:rPr lang="it-IT" sz="1600" dirty="0">
                <a:solidFill>
                  <a:srgbClr val="FF0000"/>
                </a:solidFill>
                <a:latin typeface="Calibri" panose="020F0502020204030204" pitchFamily="34" charset="0"/>
                <a:cs typeface="Calibri" panose="020F0502020204030204" pitchFamily="34" charset="0"/>
              </a:rPr>
              <a:t>pagina</a:t>
            </a:r>
            <a:r>
              <a:rPr lang="it-IT" sz="1600" dirty="0">
                <a:latin typeface="Calibri" panose="020F0502020204030204" pitchFamily="34" charset="0"/>
                <a:cs typeface="Calibri" panose="020F0502020204030204" pitchFamily="34" charset="0"/>
              </a:rPr>
              <a:t> </a:t>
            </a:r>
            <a:r>
              <a:rPr lang="it-IT" sz="1600" dirty="0">
                <a:solidFill>
                  <a:srgbClr val="FF0000"/>
                </a:solidFill>
                <a:latin typeface="Calibri" panose="020F0502020204030204" pitchFamily="34" charset="0"/>
                <a:cs typeface="Calibri" panose="020F0502020204030204" pitchFamily="34" charset="0"/>
              </a:rPr>
              <a:t>ESITO</a:t>
            </a:r>
            <a:r>
              <a:rPr lang="it-IT" sz="1600" dirty="0">
                <a:latin typeface="Calibri" panose="020F0502020204030204" pitchFamily="34" charset="0"/>
                <a:cs typeface="Calibri" panose="020F0502020204030204" pitchFamily="34" charset="0"/>
              </a:rPr>
              <a:t> che </a:t>
            </a:r>
            <a:r>
              <a:rPr lang="it-IT" sz="1600" dirty="0">
                <a:solidFill>
                  <a:schemeClr val="accent4">
                    <a:lumMod val="50000"/>
                  </a:schemeClr>
                </a:solidFill>
                <a:latin typeface="Calibri" panose="020F0502020204030204" pitchFamily="34" charset="0"/>
                <a:cs typeface="Calibri" panose="020F0502020204030204" pitchFamily="34" charset="0"/>
              </a:rPr>
              <a:t>mostra il </a:t>
            </a:r>
            <a:r>
              <a:rPr lang="it-IT" sz="1600" dirty="0">
                <a:solidFill>
                  <a:srgbClr val="00B050"/>
                </a:solidFill>
                <a:latin typeface="Calibri" panose="020F0502020204030204" pitchFamily="34" charset="0"/>
                <a:cs typeface="Calibri" panose="020F0502020204030204" pitchFamily="34" charset="0"/>
              </a:rPr>
              <a:t>messaggio “Voto non ancora definito” </a:t>
            </a:r>
            <a:r>
              <a:rPr lang="it-IT" sz="1600" dirty="0">
                <a:latin typeface="Calibri" panose="020F0502020204030204" pitchFamily="34" charset="0"/>
                <a:cs typeface="Calibri" panose="020F0502020204030204" pitchFamily="34" charset="0"/>
              </a:rPr>
              <a:t>se il docente non ha ancora pubblicato il risultato per quello studente in quell’appello. Altrimenti, la pagina </a:t>
            </a:r>
            <a:r>
              <a:rPr lang="it-IT" sz="1600" dirty="0">
                <a:solidFill>
                  <a:schemeClr val="accent4">
                    <a:lumMod val="50000"/>
                  </a:schemeClr>
                </a:solidFill>
                <a:latin typeface="Calibri" panose="020F0502020204030204" pitchFamily="34" charset="0"/>
                <a:cs typeface="Calibri" panose="020F0502020204030204" pitchFamily="34" charset="0"/>
              </a:rPr>
              <a:t>mostra </a:t>
            </a:r>
            <a:r>
              <a:rPr lang="it-IT" sz="1600" dirty="0">
                <a:solidFill>
                  <a:srgbClr val="00B050"/>
                </a:solidFill>
                <a:latin typeface="Calibri" panose="020F0502020204030204" pitchFamily="34" charset="0"/>
                <a:cs typeface="Calibri" panose="020F0502020204030204" pitchFamily="34" charset="0"/>
              </a:rPr>
              <a:t>i dati dello studente, del corso, dell’appello e il voto assegnato. </a:t>
            </a:r>
          </a:p>
          <a:p>
            <a:pPr marL="0" indent="0">
              <a:buNone/>
            </a:pPr>
            <a:r>
              <a:rPr lang="it-IT" sz="1600" dirty="0">
                <a:latin typeface="Calibri" panose="020F0502020204030204" pitchFamily="34" charset="0"/>
                <a:cs typeface="Calibri" panose="020F0502020204030204" pitchFamily="34" charset="0"/>
              </a:rPr>
              <a:t>Se il voto è tra 18 e 30 e lode compare un </a:t>
            </a:r>
            <a:r>
              <a:rPr lang="it-IT" sz="1600" dirty="0">
                <a:solidFill>
                  <a:srgbClr val="00B050"/>
                </a:solidFill>
                <a:latin typeface="Calibri" panose="020F0502020204030204" pitchFamily="34" charset="0"/>
                <a:cs typeface="Calibri" panose="020F0502020204030204" pitchFamily="34" charset="0"/>
              </a:rPr>
              <a:t>bottone RIFIUTA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Premendo tale bottone </a:t>
            </a:r>
            <a:r>
              <a:rPr lang="it-IT" sz="1600" dirty="0">
                <a:latin typeface="Calibri" panose="020F0502020204030204" pitchFamily="34" charset="0"/>
                <a:cs typeface="Calibri" panose="020F0502020204030204" pitchFamily="34" charset="0"/>
              </a:rPr>
              <a:t>la pagina </a:t>
            </a:r>
            <a:r>
              <a:rPr lang="it-IT" sz="1600" dirty="0">
                <a:solidFill>
                  <a:schemeClr val="accent2">
                    <a:lumMod val="75000"/>
                  </a:schemeClr>
                </a:solidFill>
                <a:latin typeface="Calibri" panose="020F0502020204030204" pitchFamily="34" charset="0"/>
                <a:cs typeface="Calibri" panose="020F0502020204030204" pitchFamily="34" charset="0"/>
              </a:rPr>
              <a:t>mostra gli stessi dati </a:t>
            </a:r>
            <a:r>
              <a:rPr lang="it-IT" sz="1600" dirty="0">
                <a:latin typeface="Calibri" panose="020F0502020204030204" pitchFamily="34" charset="0"/>
                <a:cs typeface="Calibri" panose="020F0502020204030204" pitchFamily="34" charset="0"/>
              </a:rPr>
              <a:t>con la </a:t>
            </a:r>
            <a:r>
              <a:rPr lang="it-IT" sz="1600" dirty="0">
                <a:solidFill>
                  <a:srgbClr val="00B050"/>
                </a:solidFill>
                <a:latin typeface="Calibri" panose="020F0502020204030204" pitchFamily="34" charset="0"/>
                <a:cs typeface="Calibri" panose="020F0502020204030204" pitchFamily="34" charset="0"/>
              </a:rPr>
              <a:t>dizione aggiunta “Il voto è stato rifiutato”</a:t>
            </a:r>
            <a:r>
              <a:rPr lang="it-IT" sz="1600" dirty="0">
                <a:solidFill>
                  <a:schemeClr val="accent4">
                    <a:lumMod val="50000"/>
                  </a:schemeClr>
                </a:solidFill>
                <a:latin typeface="Calibri" panose="020F0502020204030204" pitchFamily="34" charset="0"/>
                <a:cs typeface="Calibri" panose="020F0502020204030204" pitchFamily="34" charset="0"/>
              </a:rPr>
              <a:t> </a:t>
            </a:r>
            <a:r>
              <a:rPr lang="it-IT" sz="1600" dirty="0">
                <a:latin typeface="Calibri" panose="020F0502020204030204" pitchFamily="34" charset="0"/>
                <a:cs typeface="Calibri" panose="020F0502020204030204" pitchFamily="34" charset="0"/>
              </a:rPr>
              <a:t>e </a:t>
            </a:r>
            <a:r>
              <a:rPr lang="it-IT" sz="1600" dirty="0">
                <a:solidFill>
                  <a:schemeClr val="accent4">
                    <a:lumMod val="50000"/>
                  </a:schemeClr>
                </a:solidFill>
                <a:latin typeface="Calibri" panose="020F0502020204030204" pitchFamily="34" charset="0"/>
                <a:cs typeface="Calibri" panose="020F0502020204030204" pitchFamily="34" charset="0"/>
              </a:rPr>
              <a:t>senza il bottone RIFIUTA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Il rifiuto del voto</a:t>
            </a:r>
            <a:r>
              <a:rPr lang="it-IT" sz="1600" dirty="0">
                <a:latin typeface="Calibri" panose="020F0502020204030204" pitchFamily="34" charset="0"/>
                <a:cs typeface="Calibri" panose="020F0502020204030204" pitchFamily="34" charset="0"/>
              </a:rPr>
              <a:t> </a:t>
            </a:r>
            <a:r>
              <a:rPr lang="it-IT" sz="1600" dirty="0">
                <a:solidFill>
                  <a:schemeClr val="accent2">
                    <a:lumMod val="75000"/>
                  </a:schemeClr>
                </a:solidFill>
                <a:latin typeface="Calibri" panose="020F0502020204030204" pitchFamily="34" charset="0"/>
                <a:cs typeface="Calibri" panose="020F0502020204030204" pitchFamily="34" charset="0"/>
              </a:rPr>
              <a:t>cambia lo stato di valutazione a “rifiutato” </a:t>
            </a:r>
            <a:r>
              <a:rPr lang="it-IT" sz="1600" dirty="0">
                <a:latin typeface="Calibri" panose="020F0502020204030204" pitchFamily="34" charset="0"/>
                <a:cs typeface="Calibri" panose="020F0502020204030204" pitchFamily="34" charset="0"/>
              </a:rPr>
              <a:t>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a:t>
            </a:r>
            <a:r>
              <a:rPr lang="it-IT" sz="1600" dirty="0">
                <a:solidFill>
                  <a:srgbClr val="00B050"/>
                </a:solidFill>
                <a:latin typeface="Calibri" panose="020F0502020204030204" pitchFamily="34" charset="0"/>
                <a:cs typeface="Calibri" panose="020F0502020204030204" pitchFamily="34" charset="0"/>
              </a:rPr>
              <a:t>bottone VERBALIZZA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La pressione del bottone </a:t>
            </a:r>
            <a:r>
              <a:rPr lang="it-IT" sz="1600" dirty="0">
                <a:solidFill>
                  <a:schemeClr val="accent2">
                    <a:lumMod val="75000"/>
                  </a:schemeClr>
                </a:solidFill>
                <a:latin typeface="Calibri" panose="020F0502020204030204" pitchFamily="34" charset="0"/>
                <a:cs typeface="Calibri" panose="020F0502020204030204" pitchFamily="34" charset="0"/>
              </a:rPr>
              <a:t>provoca il cambio di stato a “verbalizzato” </a:t>
            </a:r>
            <a:r>
              <a:rPr lang="it-IT" sz="1600" dirty="0">
                <a:latin typeface="Calibri" panose="020F0502020204030204" pitchFamily="34" charset="0"/>
                <a:cs typeface="Calibri" panose="020F0502020204030204" pitchFamily="34" charset="0"/>
              </a:rPr>
              <a:t>per le righe nello stato “pubblicato” o "rifiutato" e comporta anche la </a:t>
            </a:r>
            <a:r>
              <a:rPr lang="it-IT" sz="1600" dirty="0">
                <a:solidFill>
                  <a:schemeClr val="accent2">
                    <a:lumMod val="75000"/>
                  </a:schemeClr>
                </a:solidFill>
                <a:latin typeface="Calibri" panose="020F0502020204030204" pitchFamily="34" charset="0"/>
                <a:cs typeface="Calibri" panose="020F0502020204030204" pitchFamily="34" charset="0"/>
              </a:rPr>
              <a:t>creazione di un verbale </a:t>
            </a:r>
            <a:r>
              <a:rPr lang="it-IT" sz="1600" dirty="0">
                <a:latin typeface="Calibri" panose="020F0502020204030204" pitchFamily="34" charset="0"/>
                <a:cs typeface="Calibri" panose="020F0502020204030204" pitchFamily="34" charset="0"/>
              </a:rPr>
              <a:t>e la </a:t>
            </a:r>
            <a:r>
              <a:rPr lang="it-IT" sz="1600" dirty="0">
                <a:solidFill>
                  <a:schemeClr val="accent2">
                    <a:lumMod val="75000"/>
                  </a:schemeClr>
                </a:solidFill>
                <a:latin typeface="Calibri" panose="020F0502020204030204" pitchFamily="34" charset="0"/>
                <a:cs typeface="Calibri" panose="020F0502020204030204" pitchFamily="34" charset="0"/>
              </a:rPr>
              <a:t>disabilitazione della possibilità di rifiutare il voto</a:t>
            </a:r>
            <a:r>
              <a:rPr lang="it-IT" sz="1600" dirty="0">
                <a:latin typeface="Calibri" panose="020F0502020204030204" pitchFamily="34" charset="0"/>
                <a:cs typeface="Calibri" panose="020F0502020204030204" pitchFamily="34" charset="0"/>
              </a:rPr>
              <a:t>. </a:t>
            </a:r>
          </a:p>
          <a:p>
            <a:pPr marL="0" indent="0">
              <a:buNone/>
            </a:pPr>
            <a:r>
              <a:rPr lang="it-IT" sz="1600" dirty="0">
                <a:solidFill>
                  <a:srgbClr val="0070C0"/>
                </a:solidFill>
                <a:latin typeface="Calibri" panose="020F0502020204030204" pitchFamily="34" charset="0"/>
                <a:cs typeface="Calibri" panose="020F0502020204030204" pitchFamily="34" charset="0"/>
              </a:rPr>
              <a:t>Il rifiuto</a:t>
            </a:r>
            <a:r>
              <a:rPr lang="it-IT" sz="1600" dirty="0">
                <a:latin typeface="Calibri" panose="020F0502020204030204" pitchFamily="34" charset="0"/>
                <a:cs typeface="Calibri" panose="020F0502020204030204" pitchFamily="34" charset="0"/>
              </a:rPr>
              <a:t> implica la </a:t>
            </a:r>
            <a:r>
              <a:rPr lang="it-IT" sz="1600" dirty="0">
                <a:solidFill>
                  <a:schemeClr val="accent2">
                    <a:lumMod val="75000"/>
                  </a:schemeClr>
                </a:solidFill>
                <a:latin typeface="Calibri" panose="020F0502020204030204" pitchFamily="34" charset="0"/>
                <a:cs typeface="Calibri" panose="020F0502020204030204" pitchFamily="34" charset="0"/>
              </a:rPr>
              <a:t>verbalizzazione di “rimandato” </a:t>
            </a:r>
            <a:r>
              <a:rPr lang="it-IT" sz="1600" dirty="0">
                <a:latin typeface="Calibri" panose="020F0502020204030204" pitchFamily="34" charset="0"/>
                <a:cs typeface="Calibri" panose="020F0502020204030204" pitchFamily="34" charset="0"/>
              </a:rPr>
              <a:t>come voto. Un verbale ha un codice generato dal sistema, una data e ora di creazione ed è associato all’appello del corso a cui si riferisce e agli studenti (con nome, cognome, matricola e voto) che passano allo stato “verbalizzato”. A seguito della </a:t>
            </a:r>
            <a:r>
              <a:rPr lang="it-IT" sz="1600" dirty="0">
                <a:solidFill>
                  <a:srgbClr val="0070C0"/>
                </a:solidFill>
                <a:latin typeface="Calibri" panose="020F0502020204030204" pitchFamily="34" charset="0"/>
                <a:cs typeface="Calibri" panose="020F0502020204030204" pitchFamily="34" charset="0"/>
              </a:rPr>
              <a:t>pressione del bottone VERBALIZZA </a:t>
            </a:r>
            <a:r>
              <a:rPr lang="it-IT" sz="1600" dirty="0">
                <a:solidFill>
                  <a:schemeClr val="accent2">
                    <a:lumMod val="75000"/>
                  </a:schemeClr>
                </a:solidFill>
                <a:latin typeface="Calibri" panose="020F0502020204030204" pitchFamily="34" charset="0"/>
                <a:cs typeface="Calibri" panose="020F0502020204030204" pitchFamily="34" charset="0"/>
              </a:rPr>
              <a:t>compare</a:t>
            </a:r>
            <a:r>
              <a:rPr lang="it-IT" sz="1600" dirty="0">
                <a:latin typeface="Calibri" panose="020F0502020204030204" pitchFamily="34" charset="0"/>
                <a:cs typeface="Calibri" panose="020F0502020204030204" pitchFamily="34" charset="0"/>
              </a:rPr>
              <a:t> una </a:t>
            </a:r>
            <a:r>
              <a:rPr lang="it-IT" sz="1600" dirty="0">
                <a:solidFill>
                  <a:srgbClr val="FF0000"/>
                </a:solidFill>
                <a:latin typeface="Calibri" panose="020F0502020204030204" pitchFamily="34" charset="0"/>
                <a:cs typeface="Calibri" panose="020F0502020204030204" pitchFamily="34" charset="0"/>
              </a:rPr>
              <a:t>pagina</a:t>
            </a:r>
            <a:r>
              <a:rPr lang="it-IT" sz="1600" dirty="0">
                <a:latin typeface="Calibri" panose="020F0502020204030204" pitchFamily="34" charset="0"/>
                <a:cs typeface="Calibri" panose="020F0502020204030204" pitchFamily="34" charset="0"/>
              </a:rPr>
              <a:t> </a:t>
            </a:r>
            <a:r>
              <a:rPr lang="it-IT" sz="1600" dirty="0">
                <a:solidFill>
                  <a:srgbClr val="FF0000"/>
                </a:solidFill>
                <a:latin typeface="Calibri" panose="020F0502020204030204" pitchFamily="34" charset="0"/>
                <a:cs typeface="Calibri" panose="020F0502020204030204" pitchFamily="34" charset="0"/>
              </a:rPr>
              <a:t>VERBALE</a:t>
            </a:r>
            <a:r>
              <a:rPr lang="it-IT" sz="1600" dirty="0">
                <a:latin typeface="Calibri" panose="020F0502020204030204" pitchFamily="34" charset="0"/>
                <a:cs typeface="Calibri" panose="020F0502020204030204" pitchFamily="34" charset="0"/>
              </a:rPr>
              <a:t> che </a:t>
            </a:r>
            <a:r>
              <a:rPr lang="it-IT" sz="1600" dirty="0">
                <a:solidFill>
                  <a:schemeClr val="accent4">
                    <a:lumMod val="50000"/>
                  </a:schemeClr>
                </a:solidFill>
                <a:latin typeface="Calibri" panose="020F0502020204030204" pitchFamily="34" charset="0"/>
                <a:cs typeface="Calibri" panose="020F0502020204030204" pitchFamily="34" charset="0"/>
              </a:rPr>
              <a:t>mostra i dati completi del verbale creato</a:t>
            </a:r>
            <a:r>
              <a:rPr lang="it-IT" sz="1600" dirty="0">
                <a:latin typeface="Calibri" panose="020F0502020204030204" pitchFamily="34" charset="0"/>
                <a:cs typeface="Calibri" panose="020F0502020204030204" pitchFamily="34" charset="0"/>
              </a:rPr>
              <a:t>.</a:t>
            </a:r>
          </a:p>
          <a:p>
            <a:pPr marL="0" indent="0">
              <a:buNone/>
            </a:pPr>
            <a:endParaRPr lang="it-IT" sz="1600" dirty="0">
              <a:latin typeface="Calibri" panose="020F0502020204030204" pitchFamily="34" charset="0"/>
              <a:cs typeface="Calibri" panose="020F0502020204030204" pitchFamily="34" charset="0"/>
            </a:endParaRPr>
          </a:p>
        </p:txBody>
      </p:sp>
      <p:sp>
        <p:nvSpPr>
          <p:cNvPr id="7" name="CasellaDiTesto 6">
            <a:extLst>
              <a:ext uri="{FF2B5EF4-FFF2-40B4-BE49-F238E27FC236}">
                <a16:creationId xmlns:a16="http://schemas.microsoft.com/office/drawing/2014/main" id="{2524B92C-00A1-3641-23A3-1B220B737418}"/>
              </a:ext>
            </a:extLst>
          </p:cNvPr>
          <p:cNvSpPr txBox="1"/>
          <p:nvPr/>
        </p:nvSpPr>
        <p:spPr>
          <a:xfrm>
            <a:off x="838199" y="580645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8" name="CasellaDiTesto 7">
            <a:extLst>
              <a:ext uri="{FF2B5EF4-FFF2-40B4-BE49-F238E27FC236}">
                <a16:creationId xmlns:a16="http://schemas.microsoft.com/office/drawing/2014/main" id="{7156F512-D76A-7BEB-F2EB-ACED91BBA420}"/>
              </a:ext>
            </a:extLst>
          </p:cNvPr>
          <p:cNvSpPr txBox="1"/>
          <p:nvPr/>
        </p:nvSpPr>
        <p:spPr>
          <a:xfrm>
            <a:off x="11058624" y="119882"/>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246387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F45C7ACC-7567-C6D9-9C6A-A2D11F86646D}"/>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10" name="Immagine 9">
            <a:extLst>
              <a:ext uri="{FF2B5EF4-FFF2-40B4-BE49-F238E27FC236}">
                <a16:creationId xmlns:a16="http://schemas.microsoft.com/office/drawing/2014/main" id="{270E0C60-E056-64E1-ECD2-74F7DE414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57" y="1325563"/>
            <a:ext cx="10594282" cy="5959642"/>
          </a:xfrm>
          <a:prstGeom prst="rect">
            <a:avLst/>
          </a:prstGeom>
        </p:spPr>
      </p:pic>
      <p:sp>
        <p:nvSpPr>
          <p:cNvPr id="2" name="Segnaposto piè di pagina 1">
            <a:extLst>
              <a:ext uri="{FF2B5EF4-FFF2-40B4-BE49-F238E27FC236}">
                <a16:creationId xmlns:a16="http://schemas.microsoft.com/office/drawing/2014/main" id="{567FF4AC-63C8-A855-542D-320103CAD53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7561EFF-AEA2-A651-A4B4-58F0FA508EA1}"/>
              </a:ext>
            </a:extLst>
          </p:cNvPr>
          <p:cNvSpPr>
            <a:spLocks noGrp="1"/>
          </p:cNvSpPr>
          <p:nvPr>
            <p:ph type="sldNum" idx="12"/>
          </p:nvPr>
        </p:nvSpPr>
        <p:spPr/>
        <p:txBody>
          <a:bodyPr/>
          <a:lstStyle/>
          <a:p>
            <a:fld id="{00000000-1234-1234-1234-123412341234}" type="slidenum">
              <a:rPr lang="es-419" smtClean="0"/>
              <a:pPr/>
              <a:t>16</a:t>
            </a:fld>
            <a:endParaRPr lang="es-419"/>
          </a:p>
        </p:txBody>
      </p:sp>
    </p:spTree>
    <p:extLst>
      <p:ext uri="{BB962C8B-B14F-4D97-AF65-F5344CB8AC3E}">
        <p14:creationId xmlns:p14="http://schemas.microsoft.com/office/powerpoint/2010/main" val="3492363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8" name="Immagine 7">
            <a:extLst>
              <a:ext uri="{FF2B5EF4-FFF2-40B4-BE49-F238E27FC236}">
                <a16:creationId xmlns:a16="http://schemas.microsoft.com/office/drawing/2014/main" id="{32D500BA-0108-22C6-CB69-60AA275FD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257384"/>
            <a:ext cx="12192000" cy="6857262"/>
          </a:xfrm>
          <a:prstGeom prst="rect">
            <a:avLst/>
          </a:prstGeom>
        </p:spPr>
      </p:pic>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17</a:t>
            </a:fld>
            <a:endParaRPr lang="es-419"/>
          </a:p>
        </p:txBody>
      </p:sp>
    </p:spTree>
    <p:extLst>
      <p:ext uri="{BB962C8B-B14F-4D97-AF65-F5344CB8AC3E}">
        <p14:creationId xmlns:p14="http://schemas.microsoft.com/office/powerpoint/2010/main" val="3860321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3" name="Immagine 2">
            <a:extLst>
              <a:ext uri="{FF2B5EF4-FFF2-40B4-BE49-F238E27FC236}">
                <a16:creationId xmlns:a16="http://schemas.microsoft.com/office/drawing/2014/main" id="{CCCBE01D-44A1-2C99-B661-92A10DD6C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 y="786063"/>
            <a:ext cx="12190051" cy="6858000"/>
          </a:xfrm>
          <a:prstGeom prst="rect">
            <a:avLst/>
          </a:prstGeom>
        </p:spPr>
      </p:pic>
      <p:sp>
        <p:nvSpPr>
          <p:cNvPr id="2" name="Segnaposto piè di pagina 1">
            <a:extLst>
              <a:ext uri="{FF2B5EF4-FFF2-40B4-BE49-F238E27FC236}">
                <a16:creationId xmlns:a16="http://schemas.microsoft.com/office/drawing/2014/main" id="{97514B3E-0A13-23AD-0AE0-8B347D4160B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3CB8D84D-EEB6-54BD-EE34-0B37A8B3D0DD}"/>
              </a:ext>
            </a:extLst>
          </p:cNvPr>
          <p:cNvSpPr>
            <a:spLocks noGrp="1"/>
          </p:cNvSpPr>
          <p:nvPr>
            <p:ph type="sldNum" idx="12"/>
          </p:nvPr>
        </p:nvSpPr>
        <p:spPr/>
        <p:txBody>
          <a:bodyPr/>
          <a:lstStyle/>
          <a:p>
            <a:fld id="{00000000-1234-1234-1234-123412341234}" type="slidenum">
              <a:rPr lang="es-419" smtClean="0"/>
              <a:pPr/>
              <a:t>18</a:t>
            </a:fld>
            <a:endParaRPr lang="es-419"/>
          </a:p>
        </p:txBody>
      </p:sp>
    </p:spTree>
    <p:extLst>
      <p:ext uri="{BB962C8B-B14F-4D97-AF65-F5344CB8AC3E}">
        <p14:creationId xmlns:p14="http://schemas.microsoft.com/office/powerpoint/2010/main" val="240305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C0332D7-F661-40B2-D7BF-24197538A17D}"/>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31417D77-A7C3-DAEE-8C3E-DF3EBB51C08E}"/>
              </a:ext>
            </a:extLst>
          </p:cNvPr>
          <p:cNvSpPr txBox="1"/>
          <p:nvPr/>
        </p:nvSpPr>
        <p:spPr>
          <a:xfrm>
            <a:off x="593557" y="1325563"/>
            <a:ext cx="3465096" cy="1865126"/>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Model</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objects</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Beans</a:t>
            </a:r>
            <a:r>
              <a:rPr lang="es-419" sz="2400" b="1" dirty="0">
                <a:latin typeface="Calibri" panose="020F0502020204030204" pitchFamily="34" charset="0"/>
                <a:cs typeface="Calibri" panose="020F0502020204030204" pitchFamily="34" charset="0"/>
              </a:rPr>
              <a:t>)</a:t>
            </a: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CallEvaluation</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DegreeCourse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GraduationCall</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User</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a:latin typeface="Calibri" panose="020F0502020204030204" pitchFamily="34" charset="0"/>
                <a:cs typeface="Calibri" panose="020F0502020204030204" pitchFamily="34" charset="0"/>
              </a:rPr>
              <a:t>Verbal</a:t>
            </a:r>
          </a:p>
        </p:txBody>
      </p:sp>
      <p:sp>
        <p:nvSpPr>
          <p:cNvPr id="7" name="CasellaDiTesto 6">
            <a:extLst>
              <a:ext uri="{FF2B5EF4-FFF2-40B4-BE49-F238E27FC236}">
                <a16:creationId xmlns:a16="http://schemas.microsoft.com/office/drawing/2014/main" id="{B30E6093-34E4-9849-7CAE-A899525A866C}"/>
              </a:ext>
            </a:extLst>
          </p:cNvPr>
          <p:cNvSpPr txBox="1"/>
          <p:nvPr/>
        </p:nvSpPr>
        <p:spPr>
          <a:xfrm>
            <a:off x="593557" y="3429000"/>
            <a:ext cx="3465096" cy="2850011"/>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Controllers</a:t>
            </a:r>
            <a:r>
              <a:rPr lang="es-419" sz="2400" b="1" dirty="0">
                <a:latin typeface="Calibri" panose="020F0502020204030204" pitchFamily="34" charset="0"/>
                <a:cs typeface="Calibri" panose="020F0502020204030204" pitchFamily="34" charset="0"/>
              </a:rPr>
              <a:t> (Servlet)</a:t>
            </a: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CheckLogin</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GetSubscriptionToCall</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GoToHomeLecturer</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GoToHomeStudent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GoToMarkManagement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GoToOutcome</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GoToVerbalRecap</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Logout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PublishStudentsMarks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RefuseMark</a:t>
            </a:r>
            <a:endParaRPr lang="es-419"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8AD06768-0663-EBAF-3275-12005A18C55B}"/>
              </a:ext>
            </a:extLst>
          </p:cNvPr>
          <p:cNvSpPr txBox="1"/>
          <p:nvPr/>
        </p:nvSpPr>
        <p:spPr>
          <a:xfrm>
            <a:off x="5213683" y="1325563"/>
            <a:ext cx="6866021" cy="5509200"/>
          </a:xfrm>
          <a:prstGeom prst="rect">
            <a:avLst/>
          </a:prstGeom>
          <a:noFill/>
        </p:spPr>
        <p:txBody>
          <a:bodyPr wrap="square" rtlCol="0">
            <a:spAutoFit/>
          </a:bodyPr>
          <a:lstStyle/>
          <a:p>
            <a:pPr marL="110520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UpdateStudentMark</a:t>
            </a:r>
            <a:endParaRPr lang="es-419" sz="1600" dirty="0">
              <a:latin typeface="Calibri" panose="020F0502020204030204" pitchFamily="34" charset="0"/>
              <a:cs typeface="Calibri" panose="020F0502020204030204" pitchFamily="34" charset="0"/>
            </a:endParaRPr>
          </a:p>
          <a:p>
            <a:pPr marL="110520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VerbalizeStudentsMarks</a:t>
            </a:r>
            <a:endParaRPr lang="it-IT" sz="16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Data Access Object (Classes)</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CallEvaluationDAO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findEvaluationByCallAndStudentId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updateEvaluationStateByStudentAndCallId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verbalizeAllMarksByCallId</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publishAllMarksByCallId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updateMarkByStudentAndCallId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checkIfAnyMarkIsVerbalizable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checkIfAnyMarkIsPublishable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checkIfFormatIsCorrect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getNumberOfVerbalizableMarks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getNumberOfPublishableMarks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checkIfStudentMarkIsRefusable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checkIfStudentMarkIsUpdatable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checkIfOutcomeCanBeRequested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p>
          <a:p>
            <a:pPr marL="1200150" lvl="2" indent="-285750">
              <a:buFont typeface="Wingdings" panose="05000000000000000000" pitchFamily="2" charset="2"/>
              <a:buChar char="§"/>
            </a:pPr>
            <a:endParaRPr lang="it-IT" dirty="0"/>
          </a:p>
        </p:txBody>
      </p:sp>
      <p:sp>
        <p:nvSpPr>
          <p:cNvPr id="2" name="Segnaposto piè di pagina 1">
            <a:extLst>
              <a:ext uri="{FF2B5EF4-FFF2-40B4-BE49-F238E27FC236}">
                <a16:creationId xmlns:a16="http://schemas.microsoft.com/office/drawing/2014/main" id="{5EA40A19-15CA-37D4-3C7F-3100557E9A13}"/>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B3039529-A650-99F9-5B3C-562A74A8BD98}"/>
              </a:ext>
            </a:extLst>
          </p:cNvPr>
          <p:cNvSpPr>
            <a:spLocks noGrp="1"/>
          </p:cNvSpPr>
          <p:nvPr>
            <p:ph type="sldNum" idx="12"/>
          </p:nvPr>
        </p:nvSpPr>
        <p:spPr/>
        <p:txBody>
          <a:bodyPr/>
          <a:lstStyle/>
          <a:p>
            <a:fld id="{00000000-1234-1234-1234-123412341234}" type="slidenum">
              <a:rPr lang="es-419" smtClean="0"/>
              <a:pPr/>
              <a:t>19</a:t>
            </a:fld>
            <a:endParaRPr lang="es-419"/>
          </a:p>
        </p:txBody>
      </p:sp>
      <p:sp>
        <p:nvSpPr>
          <p:cNvPr id="5" name="CasellaDiTesto 4">
            <a:extLst>
              <a:ext uri="{FF2B5EF4-FFF2-40B4-BE49-F238E27FC236}">
                <a16:creationId xmlns:a16="http://schemas.microsoft.com/office/drawing/2014/main" id="{380435A0-7E21-BD87-9FA1-60A2BC501776}"/>
              </a:ext>
            </a:extLst>
          </p:cNvPr>
          <p:cNvSpPr txBox="1"/>
          <p:nvPr/>
        </p:nvSpPr>
        <p:spPr>
          <a:xfrm>
            <a:off x="8501855" y="136523"/>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14186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63B1B-E959-1B89-475C-38D5060AAE2A}"/>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
        <p:nvSpPr>
          <p:cNvPr id="3" name="Segnaposto contenuto 2">
            <a:extLst>
              <a:ext uri="{FF2B5EF4-FFF2-40B4-BE49-F238E27FC236}">
                <a16:creationId xmlns:a16="http://schemas.microsoft.com/office/drawing/2014/main" id="{AD58DDC7-7D7B-E04B-E9B0-8DEB8FF338E6}"/>
              </a:ext>
            </a:extLst>
          </p:cNvPr>
          <p:cNvSpPr>
            <a:spLocks noGrp="1"/>
          </p:cNvSpPr>
          <p:nvPr>
            <p:ph type="body" idx="1"/>
          </p:nvPr>
        </p:nvSpPr>
        <p:spPr>
          <a:xfrm>
            <a:off x="264695" y="1746138"/>
            <a:ext cx="11662610" cy="3858996"/>
          </a:xfrm>
        </p:spPr>
        <p:txBody>
          <a:bodyPr>
            <a:noAutofit/>
          </a:bodyPr>
          <a:lstStyle/>
          <a:p>
            <a:pPr marL="0" indent="0">
              <a:buNone/>
            </a:pPr>
            <a:r>
              <a:rPr lang="it-IT" sz="1600" dirty="0"/>
              <a:t>Un’applicazione permette di verbalizzare gli esiti degli esami di un appello. </a:t>
            </a:r>
          </a:p>
          <a:p>
            <a:pPr marL="0" indent="0">
              <a:buNone/>
            </a:pPr>
            <a:r>
              <a:rPr lang="it-IT" sz="1600" dirty="0"/>
              <a:t>Il docente accede tramite login e seleziona nella HOME page un corso da una lista dei propri corsi ordinata in modo alfabetico decrescente e poi una data d’appello del corso scelto selezionata da un elenco ordinato per data decrescente. Ogni corso ha un solo docente.</a:t>
            </a:r>
          </a:p>
          <a:p>
            <a:pPr marL="0" indent="0">
              <a:buNone/>
            </a:pPr>
            <a:r>
              <a:rPr lang="it-IT" sz="1600" dirty="0"/>
              <a:t>La selezione dell’appello porta a una pagina ISCRITTI, che mostra una tabella con tutti gli iscritti all’appello. La tabella riporta i seguenti dati: matricola, cognome e nome, email, corso di laurea, voto e stato di valutazione. Il voto può non essere ancora definito. Lo stato di valutazione dello studente rispetto all’appello può assumere i valori: non inserito, inserito, pubblicato, rifiutato e verbalizzato. </a:t>
            </a:r>
          </a:p>
          <a:p>
            <a:pPr marL="0" indent="0">
              <a:buNone/>
            </a:pPr>
            <a:r>
              <a:rPr lang="it-IT" sz="1600" dirty="0"/>
              <a:t>Selezionando un’etichetta nell’intestazione della tabella, l’utente ordina le righe in base al valore di tale etichetta (ad esempio, selezionando “cognome” la tabella è riordinata in base al cognome). Successive selezioni della stessa etichetta invertono l’ordinamento: si parte con l’ordinamento crescente. Il valore del voto viene considerato ordinato nel modo seguente: &lt;vuoto&gt;, assente, rimandato, riprovato, 18, 19, …, 30, 30 e lode. </a:t>
            </a:r>
          </a:p>
          <a:p>
            <a:pPr marL="0" indent="0">
              <a:buNone/>
            </a:pPr>
            <a:r>
              <a:rPr lang="it-IT" sz="1600" dirty="0"/>
              <a:t>Nella tabella della pagina ISCRITTI ad ogni riga corrisponde un bottone “MODIFICA”. Premendo il bottone compare una pagina con una </a:t>
            </a:r>
            <a:r>
              <a:rPr lang="it-IT" sz="1600" dirty="0" err="1"/>
              <a:t>form</a:t>
            </a:r>
            <a:r>
              <a:rPr lang="it-IT" sz="1600" dirty="0"/>
              <a:t> che mostra tutti i dati dello studente selezionato e un campo di input in cui è possibile scegliere il voto. L’invio della </a:t>
            </a:r>
            <a:r>
              <a:rPr lang="it-IT" sz="1600" dirty="0" err="1"/>
              <a:t>form</a:t>
            </a:r>
            <a:r>
              <a:rPr lang="it-IT" sz="1600" dirty="0"/>
              <a:t> provoca la modifica o l’inserimento del voto. Inizialmente le righe sono nello stato di valutazione “non inserito”. L’inserimento e le successive eventuali modifiche portano la riga nello stato di valutazione “inserito”. </a:t>
            </a:r>
          </a:p>
        </p:txBody>
      </p:sp>
      <p:sp>
        <p:nvSpPr>
          <p:cNvPr id="5" name="Segnaposto piè di pagina 4">
            <a:extLst>
              <a:ext uri="{FF2B5EF4-FFF2-40B4-BE49-F238E27FC236}">
                <a16:creationId xmlns:a16="http://schemas.microsoft.com/office/drawing/2014/main" id="{756A5D5D-4ECE-74FE-FB82-3B8C36097604}"/>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B7260295-72A0-555D-AA96-8F41114D829A}"/>
              </a:ext>
            </a:extLst>
          </p:cNvPr>
          <p:cNvSpPr>
            <a:spLocks noGrp="1"/>
          </p:cNvSpPr>
          <p:nvPr>
            <p:ph type="sldNum" idx="12"/>
          </p:nvPr>
        </p:nvSpPr>
        <p:spPr/>
        <p:txBody>
          <a:bodyPr/>
          <a:lstStyle/>
          <a:p>
            <a:fld id="{5952D976-966E-4F80-B654-8BD5DE267B95}" type="slidenum">
              <a:rPr lang="it-IT" smtClean="0"/>
              <a:t>2</a:t>
            </a:fld>
            <a:endParaRPr lang="it-IT"/>
          </a:p>
        </p:txBody>
      </p:sp>
      <p:sp>
        <p:nvSpPr>
          <p:cNvPr id="4" name="CasellaDiTesto 3">
            <a:extLst>
              <a:ext uri="{FF2B5EF4-FFF2-40B4-BE49-F238E27FC236}">
                <a16:creationId xmlns:a16="http://schemas.microsoft.com/office/drawing/2014/main" id="{67F9588B-EFE9-DDD4-C65D-11520692B6FE}"/>
              </a:ext>
            </a:extLst>
          </p:cNvPr>
          <p:cNvSpPr txBox="1"/>
          <p:nvPr/>
        </p:nvSpPr>
        <p:spPr>
          <a:xfrm>
            <a:off x="7310120" y="13652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45716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1A0440C-5A87-2543-8330-6F5E87A3718B}"/>
              </a:ext>
            </a:extLst>
          </p:cNvPr>
          <p:cNvSpPr txBox="1"/>
          <p:nvPr/>
        </p:nvSpPr>
        <p:spPr>
          <a:xfrm>
            <a:off x="-2" y="1582794"/>
            <a:ext cx="6096000" cy="4216539"/>
          </a:xfrm>
          <a:prstGeom prst="rect">
            <a:avLst/>
          </a:prstGeom>
          <a:noFill/>
        </p:spPr>
        <p:txBody>
          <a:bodyPr wrap="square">
            <a:spAutoFit/>
          </a:bodyPr>
          <a:lstStyle/>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CourseDAO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findAllCoursesByLecturer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findAllCoursesByStudentId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findCourseById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checkIfCourseIsTaughtByLecturer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DegreeCourseDAO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findAllDegreeCourses</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findDegreeCourseById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GraduationCallDAO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findAllDegreeCallByCourseId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findAllDegreeCallWhichStudentSubscribedToByCourseId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findAllDegreeCallByDate</a:t>
            </a:r>
            <a:r>
              <a:rPr lang="it-IT" sz="1600" dirty="0">
                <a:latin typeface="Calibri" panose="020F0502020204030204" pitchFamily="34" charset="0"/>
                <a:cs typeface="Calibri" panose="020F0502020204030204" pitchFamily="34" charset="0"/>
              </a:rPr>
              <a:t>(date)</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createGraduationCall</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findGraduationCallById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checkIfCourseOfCallIsTaughtByLecturer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p:txBody>
      </p:sp>
      <p:sp>
        <p:nvSpPr>
          <p:cNvPr id="6" name="Titolo 1">
            <a:extLst>
              <a:ext uri="{FF2B5EF4-FFF2-40B4-BE49-F238E27FC236}">
                <a16:creationId xmlns:a16="http://schemas.microsoft.com/office/drawing/2014/main" id="{F89F1635-2B0D-A719-5449-5ED27CC7170A}"/>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7" name="CasellaDiTesto 6">
            <a:extLst>
              <a:ext uri="{FF2B5EF4-FFF2-40B4-BE49-F238E27FC236}">
                <a16:creationId xmlns:a16="http://schemas.microsoft.com/office/drawing/2014/main" id="{A06F4706-DF3C-84E3-0FEB-8CAF9DB44930}"/>
              </a:ext>
            </a:extLst>
          </p:cNvPr>
          <p:cNvSpPr txBox="1"/>
          <p:nvPr/>
        </p:nvSpPr>
        <p:spPr>
          <a:xfrm>
            <a:off x="5863389" y="1553397"/>
            <a:ext cx="6096000" cy="4708981"/>
          </a:xfrm>
          <a:prstGeom prst="rect">
            <a:avLst/>
          </a:prstGeom>
          <a:noFill/>
        </p:spPr>
        <p:txBody>
          <a:bodyPr wrap="square">
            <a:spAutoFit/>
          </a:bodyPr>
          <a:lstStyle/>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LecturerDAO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insertLecturer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findLecturerById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sz="2000" b="1" i="1"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StudentDAO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findAllStudentsByDegreeCourse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insertStudent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findStudentsInVerbal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findAllRegistrationsToTheCall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findAllRegistrationsToTheCall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findStudentById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findAllRegistrationsAndEvaluationToCall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findAllRegistrationsAndEvaluationToCallOrdered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checkIfStudentIsSubscribedToCourse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checkIfStudentIsSubscribedToCall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findAllStudentsInVerbalById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UserDAO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checkCredentials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p:txBody>
      </p:sp>
      <p:sp>
        <p:nvSpPr>
          <p:cNvPr id="2" name="Segnaposto piè di pagina 1">
            <a:extLst>
              <a:ext uri="{FF2B5EF4-FFF2-40B4-BE49-F238E27FC236}">
                <a16:creationId xmlns:a16="http://schemas.microsoft.com/office/drawing/2014/main" id="{A21859E8-633F-17C5-985E-0E18A719DCBB}"/>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E605FAF-99CF-3BA1-E5EF-F5E29B967F96}"/>
              </a:ext>
            </a:extLst>
          </p:cNvPr>
          <p:cNvSpPr>
            <a:spLocks noGrp="1"/>
          </p:cNvSpPr>
          <p:nvPr>
            <p:ph type="sldNum" idx="12"/>
          </p:nvPr>
        </p:nvSpPr>
        <p:spPr/>
        <p:txBody>
          <a:bodyPr/>
          <a:lstStyle/>
          <a:p>
            <a:fld id="{00000000-1234-1234-1234-123412341234}" type="slidenum">
              <a:rPr lang="es-419" smtClean="0"/>
              <a:pPr/>
              <a:t>20</a:t>
            </a:fld>
            <a:endParaRPr lang="es-419"/>
          </a:p>
        </p:txBody>
      </p:sp>
      <p:sp>
        <p:nvSpPr>
          <p:cNvPr id="4" name="CasellaDiTesto 3">
            <a:extLst>
              <a:ext uri="{FF2B5EF4-FFF2-40B4-BE49-F238E27FC236}">
                <a16:creationId xmlns:a16="http://schemas.microsoft.com/office/drawing/2014/main" id="{5A376313-126F-976B-E1D8-47AA0457092A}"/>
              </a:ext>
            </a:extLst>
          </p:cNvPr>
          <p:cNvSpPr txBox="1"/>
          <p:nvPr/>
        </p:nvSpPr>
        <p:spPr>
          <a:xfrm>
            <a:off x="8501855" y="136523"/>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2176613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7A312F-F04E-A65A-974D-17ECEB90ED1F}"/>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826F7E9D-3EC4-6061-F0F7-404E3164B501}"/>
              </a:ext>
            </a:extLst>
          </p:cNvPr>
          <p:cNvSpPr txBox="1"/>
          <p:nvPr/>
        </p:nvSpPr>
        <p:spPr>
          <a:xfrm>
            <a:off x="417094" y="1598456"/>
            <a:ext cx="3400926" cy="2185214"/>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Views</a:t>
            </a:r>
            <a:r>
              <a:rPr lang="it-IT" sz="2400" b="1" dirty="0">
                <a:latin typeface="Calibri" panose="020F0502020204030204" pitchFamily="34" charset="0"/>
                <a:cs typeface="Calibri" panose="020F0502020204030204" pitchFamily="34" charset="0"/>
              </a:rPr>
              <a:t> (Template)</a:t>
            </a:r>
          </a:p>
          <a:p>
            <a:pPr marL="742950" lvl="1" indent="-285750">
              <a:buFont typeface="Wingdings" panose="05000000000000000000" pitchFamily="2" charset="2"/>
              <a:buChar char="§"/>
            </a:pPr>
            <a:r>
              <a:rPr lang="it-IT" sz="1600" dirty="0"/>
              <a:t>Index.html</a:t>
            </a:r>
          </a:p>
          <a:p>
            <a:pPr marL="742950" lvl="1" indent="-285750">
              <a:buFont typeface="Wingdings" panose="05000000000000000000" pitchFamily="2" charset="2"/>
              <a:buChar char="§"/>
            </a:pPr>
            <a:r>
              <a:rPr lang="it-IT" sz="1600" dirty="0"/>
              <a:t>HomeLecturer.html</a:t>
            </a:r>
          </a:p>
          <a:p>
            <a:pPr marL="742950" lvl="1" indent="-285750">
              <a:buFont typeface="Wingdings" panose="05000000000000000000" pitchFamily="2" charset="2"/>
              <a:buChar char="§"/>
            </a:pPr>
            <a:r>
              <a:rPr lang="it-IT" sz="1600" dirty="0"/>
              <a:t>HomeStudent.html</a:t>
            </a:r>
          </a:p>
          <a:p>
            <a:pPr marL="742950" lvl="1" indent="-285750">
              <a:buFont typeface="Wingdings" panose="05000000000000000000" pitchFamily="2" charset="2"/>
              <a:buChar char="§"/>
            </a:pPr>
            <a:r>
              <a:rPr lang="it-IT" sz="1600" dirty="0"/>
              <a:t>MarkManagement.html</a:t>
            </a:r>
          </a:p>
          <a:p>
            <a:pPr marL="742950" lvl="1" indent="-285750">
              <a:buFont typeface="Wingdings" panose="05000000000000000000" pitchFamily="2" charset="2"/>
              <a:buChar char="§"/>
            </a:pPr>
            <a:r>
              <a:rPr lang="it-IT" sz="1600" dirty="0"/>
              <a:t>Outcome.html</a:t>
            </a:r>
          </a:p>
          <a:p>
            <a:pPr marL="742950" lvl="1" indent="-285750">
              <a:buFont typeface="Wingdings" panose="05000000000000000000" pitchFamily="2" charset="2"/>
              <a:buChar char="§"/>
            </a:pPr>
            <a:r>
              <a:rPr lang="it-IT" sz="1600" dirty="0"/>
              <a:t>Subscribers.html</a:t>
            </a:r>
          </a:p>
          <a:p>
            <a:pPr marL="742950" lvl="1" indent="-285750">
              <a:buFont typeface="Wingdings" panose="05000000000000000000" pitchFamily="2" charset="2"/>
              <a:buChar char="§"/>
            </a:pPr>
            <a:r>
              <a:rPr lang="it-IT" sz="1600" dirty="0"/>
              <a:t>Verbal.html</a:t>
            </a:r>
          </a:p>
        </p:txBody>
      </p:sp>
      <p:sp>
        <p:nvSpPr>
          <p:cNvPr id="7" name="CasellaDiTesto 6">
            <a:extLst>
              <a:ext uri="{FF2B5EF4-FFF2-40B4-BE49-F238E27FC236}">
                <a16:creationId xmlns:a16="http://schemas.microsoft.com/office/drawing/2014/main" id="{13A4D27E-DAF9-CA9B-C358-D6EBAB89D333}"/>
              </a:ext>
            </a:extLst>
          </p:cNvPr>
          <p:cNvSpPr txBox="1"/>
          <p:nvPr/>
        </p:nvSpPr>
        <p:spPr>
          <a:xfrm>
            <a:off x="417094" y="4056563"/>
            <a:ext cx="3818022" cy="1446550"/>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Exception</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t>CallEvaluationDAOException</a:t>
            </a:r>
            <a:endParaRPr lang="it-IT" sz="1600" dirty="0"/>
          </a:p>
          <a:p>
            <a:pPr marL="742950" lvl="1" indent="-285750">
              <a:buFont typeface="Wingdings" panose="05000000000000000000" pitchFamily="2" charset="2"/>
              <a:buChar char="§"/>
            </a:pPr>
            <a:r>
              <a:rPr lang="it-IT" sz="1600" dirty="0" err="1"/>
              <a:t>CourseDAOException</a:t>
            </a:r>
            <a:endParaRPr lang="it-IT" sz="1600" dirty="0"/>
          </a:p>
          <a:p>
            <a:pPr marL="742950" lvl="1" indent="-285750">
              <a:buFont typeface="Wingdings" panose="05000000000000000000" pitchFamily="2" charset="2"/>
              <a:buChar char="§"/>
            </a:pPr>
            <a:r>
              <a:rPr lang="it-IT" sz="1600" dirty="0" err="1"/>
              <a:t>GraduationCallDAOException</a:t>
            </a:r>
            <a:endParaRPr lang="it-IT" sz="1600" dirty="0"/>
          </a:p>
          <a:p>
            <a:pPr marL="742950" lvl="1" indent="-285750">
              <a:buFont typeface="Wingdings" panose="05000000000000000000" pitchFamily="2" charset="2"/>
              <a:buChar char="§"/>
            </a:pPr>
            <a:r>
              <a:rPr lang="it-IT" sz="1600" dirty="0" err="1"/>
              <a:t>StudentDAOException</a:t>
            </a:r>
            <a:endParaRPr lang="it-IT" sz="1600" dirty="0"/>
          </a:p>
        </p:txBody>
      </p:sp>
      <p:sp>
        <p:nvSpPr>
          <p:cNvPr id="8" name="CasellaDiTesto 7">
            <a:extLst>
              <a:ext uri="{FF2B5EF4-FFF2-40B4-BE49-F238E27FC236}">
                <a16:creationId xmlns:a16="http://schemas.microsoft.com/office/drawing/2014/main" id="{5C39A88B-3741-D269-B295-751240A1E6E1}"/>
              </a:ext>
            </a:extLst>
          </p:cNvPr>
          <p:cNvSpPr txBox="1"/>
          <p:nvPr/>
        </p:nvSpPr>
        <p:spPr>
          <a:xfrm>
            <a:off x="4708357" y="1598455"/>
            <a:ext cx="2943727" cy="1446550"/>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Filters (Classes)</a:t>
            </a:r>
          </a:p>
          <a:p>
            <a:pPr marL="742950" lvl="1" indent="-285750">
              <a:buFont typeface="Wingdings" panose="05000000000000000000" pitchFamily="2" charset="2"/>
              <a:buChar char="§"/>
            </a:pPr>
            <a:r>
              <a:rPr lang="it-IT" sz="1600" dirty="0" err="1"/>
              <a:t>CredentialsChecker</a:t>
            </a:r>
            <a:endParaRPr lang="it-IT" sz="1600" dirty="0"/>
          </a:p>
          <a:p>
            <a:pPr marL="742950" lvl="1" indent="-285750">
              <a:buFont typeface="Wingdings" panose="05000000000000000000" pitchFamily="2" charset="2"/>
              <a:buChar char="§"/>
            </a:pPr>
            <a:r>
              <a:rPr lang="it-IT" sz="1600" dirty="0" err="1"/>
              <a:t>LecturerChcker</a:t>
            </a:r>
            <a:endParaRPr lang="it-IT" sz="1600" dirty="0"/>
          </a:p>
          <a:p>
            <a:pPr marL="742950" lvl="1" indent="-285750">
              <a:buFont typeface="Wingdings" panose="05000000000000000000" pitchFamily="2" charset="2"/>
              <a:buChar char="§"/>
            </a:pPr>
            <a:r>
              <a:rPr lang="it-IT" sz="1600" dirty="0" err="1"/>
              <a:t>StudentChecker</a:t>
            </a:r>
            <a:endParaRPr lang="it-IT" sz="1600" dirty="0"/>
          </a:p>
          <a:p>
            <a:pPr marL="742950" lvl="1" indent="-285750">
              <a:buFont typeface="Wingdings" panose="05000000000000000000" pitchFamily="2" charset="2"/>
              <a:buChar char="§"/>
            </a:pPr>
            <a:r>
              <a:rPr lang="it-IT" sz="1600" dirty="0" err="1"/>
              <a:t>NoCacher</a:t>
            </a:r>
            <a:endParaRPr lang="it-IT" sz="1600" dirty="0"/>
          </a:p>
        </p:txBody>
      </p:sp>
      <p:sp>
        <p:nvSpPr>
          <p:cNvPr id="9" name="CasellaDiTesto 8">
            <a:extLst>
              <a:ext uri="{FF2B5EF4-FFF2-40B4-BE49-F238E27FC236}">
                <a16:creationId xmlns:a16="http://schemas.microsoft.com/office/drawing/2014/main" id="{5A1C0D5D-B175-4D82-368B-95FF40762202}"/>
              </a:ext>
            </a:extLst>
          </p:cNvPr>
          <p:cNvSpPr txBox="1"/>
          <p:nvPr/>
        </p:nvSpPr>
        <p:spPr>
          <a:xfrm>
            <a:off x="4708357" y="4056563"/>
            <a:ext cx="2943727" cy="707886"/>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Utils</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t>ConnectionHandler</a:t>
            </a:r>
            <a:endParaRPr lang="it-IT" sz="1600" dirty="0"/>
          </a:p>
        </p:txBody>
      </p:sp>
      <p:sp>
        <p:nvSpPr>
          <p:cNvPr id="10" name="CasellaDiTesto 9">
            <a:extLst>
              <a:ext uri="{FF2B5EF4-FFF2-40B4-BE49-F238E27FC236}">
                <a16:creationId xmlns:a16="http://schemas.microsoft.com/office/drawing/2014/main" id="{222CC4BC-4A12-78BE-AA2E-CBFA2078A696}"/>
              </a:ext>
            </a:extLst>
          </p:cNvPr>
          <p:cNvSpPr txBox="1"/>
          <p:nvPr/>
        </p:nvSpPr>
        <p:spPr>
          <a:xfrm>
            <a:off x="8237621" y="2082782"/>
            <a:ext cx="3649579" cy="2677656"/>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CSS</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loginStyle.css </a:t>
            </a:r>
            <a:r>
              <a:rPr lang="it-IT" sz="1600" dirty="0"/>
              <a:t>(Utilizzato per decorare la pagina di login</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mystyle.css </a:t>
            </a:r>
            <a:r>
              <a:rPr lang="it-IT" sz="1600" dirty="0"/>
              <a:t>(Utilizzato per delle decorazioni specifiche differenti da quelle fornite da bootstrap)</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Bootstrap.min.css </a:t>
            </a:r>
            <a:r>
              <a:rPr lang="it-IT" sz="1600" dirty="0"/>
              <a:t>(Utilizzato per decorare tutte le pagine html presenti nel progetto)</a:t>
            </a:r>
          </a:p>
        </p:txBody>
      </p:sp>
      <p:sp>
        <p:nvSpPr>
          <p:cNvPr id="2" name="Segnaposto piè di pagina 1">
            <a:extLst>
              <a:ext uri="{FF2B5EF4-FFF2-40B4-BE49-F238E27FC236}">
                <a16:creationId xmlns:a16="http://schemas.microsoft.com/office/drawing/2014/main" id="{B5978ED5-1FD8-0B92-AD84-FEC5A64BF08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78A58CE-E988-4FA4-6B56-03DB8C96BB6B}"/>
              </a:ext>
            </a:extLst>
          </p:cNvPr>
          <p:cNvSpPr>
            <a:spLocks noGrp="1"/>
          </p:cNvSpPr>
          <p:nvPr>
            <p:ph type="sldNum" idx="12"/>
          </p:nvPr>
        </p:nvSpPr>
        <p:spPr/>
        <p:txBody>
          <a:bodyPr/>
          <a:lstStyle/>
          <a:p>
            <a:fld id="{00000000-1234-1234-1234-123412341234}" type="slidenum">
              <a:rPr lang="es-419" smtClean="0"/>
              <a:pPr/>
              <a:t>21</a:t>
            </a:fld>
            <a:endParaRPr lang="es-419"/>
          </a:p>
        </p:txBody>
      </p:sp>
      <p:sp>
        <p:nvSpPr>
          <p:cNvPr id="5" name="CasellaDiTesto 4">
            <a:extLst>
              <a:ext uri="{FF2B5EF4-FFF2-40B4-BE49-F238E27FC236}">
                <a16:creationId xmlns:a16="http://schemas.microsoft.com/office/drawing/2014/main" id="{11AC7137-21B7-DE95-52A2-A23DAE32FB50}"/>
              </a:ext>
            </a:extLst>
          </p:cNvPr>
          <p:cNvSpPr txBox="1"/>
          <p:nvPr/>
        </p:nvSpPr>
        <p:spPr>
          <a:xfrm>
            <a:off x="8501855" y="136523"/>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1014358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a:t>
            </a:r>
          </a:p>
        </p:txBody>
      </p:sp>
      <p:pic>
        <p:nvPicPr>
          <p:cNvPr id="8" name="Immagine 7">
            <a:extLst>
              <a:ext uri="{FF2B5EF4-FFF2-40B4-BE49-F238E27FC236}">
                <a16:creationId xmlns:a16="http://schemas.microsoft.com/office/drawing/2014/main" id="{3BD498C1-141F-A165-83A5-E0F59747F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15" y="1414714"/>
            <a:ext cx="11967569" cy="4852486"/>
          </a:xfrm>
          <a:prstGeom prst="rect">
            <a:avLst/>
          </a:prstGeom>
        </p:spPr>
      </p:pic>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22</a:t>
            </a:fld>
            <a:endParaRPr lang="es-419"/>
          </a:p>
        </p:txBody>
      </p:sp>
    </p:spTree>
    <p:extLst>
      <p:ext uri="{BB962C8B-B14F-4D97-AF65-F5344CB8AC3E}">
        <p14:creationId xmlns:p14="http://schemas.microsoft.com/office/powerpoint/2010/main" val="1293368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 filter</a:t>
            </a:r>
          </a:p>
        </p:txBody>
      </p:sp>
      <p:pic>
        <p:nvPicPr>
          <p:cNvPr id="3" name="Immagine 2">
            <a:extLst>
              <a:ext uri="{FF2B5EF4-FFF2-40B4-BE49-F238E27FC236}">
                <a16:creationId xmlns:a16="http://schemas.microsoft.com/office/drawing/2014/main" id="{F29600B4-D2CB-8397-E4C8-C9464BB0C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366" y="1442788"/>
            <a:ext cx="9719268" cy="4796339"/>
          </a:xfrm>
          <a:prstGeom prst="rect">
            <a:avLst/>
          </a:prstGeom>
        </p:spPr>
      </p:pic>
      <p:sp>
        <p:nvSpPr>
          <p:cNvPr id="2" name="Segnaposto piè di pagina 1">
            <a:extLst>
              <a:ext uri="{FF2B5EF4-FFF2-40B4-BE49-F238E27FC236}">
                <a16:creationId xmlns:a16="http://schemas.microsoft.com/office/drawing/2014/main" id="{61D11C4E-16D7-3A39-C7F6-7302AD2E605E}"/>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B72F4DDD-0B2D-5B7A-55AF-E9261DD40BC4}"/>
              </a:ext>
            </a:extLst>
          </p:cNvPr>
          <p:cNvSpPr>
            <a:spLocks noGrp="1"/>
          </p:cNvSpPr>
          <p:nvPr>
            <p:ph type="sldNum" idx="12"/>
          </p:nvPr>
        </p:nvSpPr>
        <p:spPr/>
        <p:txBody>
          <a:bodyPr/>
          <a:lstStyle/>
          <a:p>
            <a:fld id="{00000000-1234-1234-1234-123412341234}" type="slidenum">
              <a:rPr lang="es-419" smtClean="0"/>
              <a:pPr/>
              <a:t>23</a:t>
            </a:fld>
            <a:endParaRPr lang="es-419"/>
          </a:p>
        </p:txBody>
      </p:sp>
    </p:spTree>
    <p:extLst>
      <p:ext uri="{BB962C8B-B14F-4D97-AF65-F5344CB8AC3E}">
        <p14:creationId xmlns:p14="http://schemas.microsoft.com/office/powerpoint/2010/main" val="25642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t>Role</a:t>
            </a:r>
            <a:r>
              <a:rPr lang="it-IT" sz="5400" b="1" dirty="0"/>
              <a:t> </a:t>
            </a:r>
            <a:r>
              <a:rPr lang="it-IT" sz="5400" b="1" dirty="0" err="1"/>
              <a:t>lecturer</a:t>
            </a:r>
            <a:r>
              <a:rPr lang="it-IT" sz="5400" b="1" dirty="0">
                <a:sym typeface="Calibri"/>
              </a:rPr>
              <a:t> filter</a:t>
            </a:r>
          </a:p>
        </p:txBody>
      </p:sp>
      <p:pic>
        <p:nvPicPr>
          <p:cNvPr id="5" name="Immagine 4">
            <a:extLst>
              <a:ext uri="{FF2B5EF4-FFF2-40B4-BE49-F238E27FC236}">
                <a16:creationId xmlns:a16="http://schemas.microsoft.com/office/drawing/2014/main" id="{CDAF3873-8E63-D856-B024-F9373CEBA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38" y="1325563"/>
            <a:ext cx="11006524" cy="4627897"/>
          </a:xfrm>
          <a:prstGeom prst="rect">
            <a:avLst/>
          </a:prstGeom>
        </p:spPr>
      </p:pic>
      <p:sp>
        <p:nvSpPr>
          <p:cNvPr id="2" name="Segnaposto piè di pagina 1">
            <a:extLst>
              <a:ext uri="{FF2B5EF4-FFF2-40B4-BE49-F238E27FC236}">
                <a16:creationId xmlns:a16="http://schemas.microsoft.com/office/drawing/2014/main" id="{A6A9D83F-3177-E101-B73B-863A1208575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112D720-7987-9F20-D382-BEE14AFB2E70}"/>
              </a:ext>
            </a:extLst>
          </p:cNvPr>
          <p:cNvSpPr>
            <a:spLocks noGrp="1"/>
          </p:cNvSpPr>
          <p:nvPr>
            <p:ph type="sldNum" idx="12"/>
          </p:nvPr>
        </p:nvSpPr>
        <p:spPr/>
        <p:txBody>
          <a:bodyPr/>
          <a:lstStyle/>
          <a:p>
            <a:fld id="{00000000-1234-1234-1234-123412341234}" type="slidenum">
              <a:rPr lang="es-419" smtClean="0"/>
              <a:pPr/>
              <a:t>24</a:t>
            </a:fld>
            <a:endParaRPr lang="es-419"/>
          </a:p>
        </p:txBody>
      </p:sp>
    </p:spTree>
    <p:extLst>
      <p:ext uri="{BB962C8B-B14F-4D97-AF65-F5344CB8AC3E}">
        <p14:creationId xmlns:p14="http://schemas.microsoft.com/office/powerpoint/2010/main" val="2969315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5E49106-A789-6AA8-1AE5-3C8A11A81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084" y="1325563"/>
            <a:ext cx="11105831" cy="4669653"/>
          </a:xfrm>
          <a:prstGeom prst="rect">
            <a:avLst/>
          </a:prstGeom>
        </p:spPr>
      </p:pic>
      <p:sp>
        <p:nvSpPr>
          <p:cNvPr id="2" name="Segnaposto piè di pagina 1">
            <a:extLst>
              <a:ext uri="{FF2B5EF4-FFF2-40B4-BE49-F238E27FC236}">
                <a16:creationId xmlns:a16="http://schemas.microsoft.com/office/drawing/2014/main" id="{D8661D05-4E70-15F6-2779-25E589093D4F}"/>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E53EE6B-C5C0-7202-778F-A2357964131D}"/>
              </a:ext>
            </a:extLst>
          </p:cNvPr>
          <p:cNvSpPr>
            <a:spLocks noGrp="1"/>
          </p:cNvSpPr>
          <p:nvPr>
            <p:ph type="sldNum" idx="12"/>
          </p:nvPr>
        </p:nvSpPr>
        <p:spPr/>
        <p:txBody>
          <a:bodyPr/>
          <a:lstStyle/>
          <a:p>
            <a:fld id="{00000000-1234-1234-1234-123412341234}" type="slidenum">
              <a:rPr lang="es-419" smtClean="0"/>
              <a:pPr/>
              <a:t>25</a:t>
            </a:fld>
            <a:endParaRPr lang="es-419"/>
          </a:p>
        </p:txBody>
      </p:sp>
      <p:sp>
        <p:nvSpPr>
          <p:cNvPr id="8" name="Titolo 1">
            <a:extLst>
              <a:ext uri="{FF2B5EF4-FFF2-40B4-BE49-F238E27FC236}">
                <a16:creationId xmlns:a16="http://schemas.microsoft.com/office/drawing/2014/main" id="{68A4BF16-97DA-F171-D4C8-D4577FEE0D62}"/>
              </a:ext>
            </a:extLst>
          </p:cNvPr>
          <p:cNvSpPr>
            <a:spLocks noGrp="1"/>
          </p:cNvSpPr>
          <p:nvPr>
            <p:ph type="title"/>
          </p:nvPr>
        </p:nvSpPr>
        <p:spPr>
          <a:xfrm>
            <a:off x="0" y="0"/>
            <a:ext cx="12192000" cy="1325563"/>
          </a:xfrm>
        </p:spPr>
        <p:txBody>
          <a:bodyPr>
            <a:noAutofit/>
          </a:bodyPr>
          <a:lstStyle/>
          <a:p>
            <a:pPr algn="ctr"/>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t>Role</a:t>
            </a:r>
            <a:r>
              <a:rPr lang="it-IT" sz="5400" b="1" dirty="0"/>
              <a:t> </a:t>
            </a:r>
            <a:r>
              <a:rPr lang="it-IT" sz="5400" b="1" dirty="0" err="1"/>
              <a:t>student</a:t>
            </a:r>
            <a:r>
              <a:rPr lang="it-IT" sz="5400" b="1" dirty="0">
                <a:sym typeface="Calibri"/>
              </a:rPr>
              <a:t> filter</a:t>
            </a:r>
          </a:p>
        </p:txBody>
      </p:sp>
    </p:spTree>
    <p:extLst>
      <p:ext uri="{BB962C8B-B14F-4D97-AF65-F5344CB8AC3E}">
        <p14:creationId xmlns:p14="http://schemas.microsoft.com/office/powerpoint/2010/main" val="3439749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0"/>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Lecturer</a:t>
            </a:r>
            <a:endParaRPr lang="it-IT" sz="5400" b="1" kern="0" dirty="0"/>
          </a:p>
        </p:txBody>
      </p:sp>
      <p:sp>
        <p:nvSpPr>
          <p:cNvPr id="2" name="Segnaposto piè di pagina 1">
            <a:extLst>
              <a:ext uri="{FF2B5EF4-FFF2-40B4-BE49-F238E27FC236}">
                <a16:creationId xmlns:a16="http://schemas.microsoft.com/office/drawing/2014/main" id="{A1324A60-0BB4-7013-9E7D-75D0F44809D2}"/>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484EFC8F-A67B-7367-0FCA-44EF67FA0946}"/>
              </a:ext>
            </a:extLst>
          </p:cNvPr>
          <p:cNvSpPr>
            <a:spLocks noGrp="1"/>
          </p:cNvSpPr>
          <p:nvPr>
            <p:ph type="sldNum" idx="12"/>
          </p:nvPr>
        </p:nvSpPr>
        <p:spPr/>
        <p:txBody>
          <a:bodyPr/>
          <a:lstStyle/>
          <a:p>
            <a:fld id="{00000000-1234-1234-1234-123412341234}" type="slidenum">
              <a:rPr lang="es-419" smtClean="0"/>
              <a:pPr/>
              <a:t>26</a:t>
            </a:fld>
            <a:endParaRPr lang="es-419"/>
          </a:p>
        </p:txBody>
      </p:sp>
      <p:sp>
        <p:nvSpPr>
          <p:cNvPr id="4" name="CasellaDiTesto 3">
            <a:extLst>
              <a:ext uri="{FF2B5EF4-FFF2-40B4-BE49-F238E27FC236}">
                <a16:creationId xmlns:a16="http://schemas.microsoft.com/office/drawing/2014/main" id="{E7920028-8EF8-DEE7-E55A-07E259CC2BB5}"/>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6" name="Immagine 5">
            <a:extLst>
              <a:ext uri="{FF2B5EF4-FFF2-40B4-BE49-F238E27FC236}">
                <a16:creationId xmlns:a16="http://schemas.microsoft.com/office/drawing/2014/main" id="{98158A34-5085-1A2D-35AA-81DFA7208316}"/>
              </a:ext>
            </a:extLst>
          </p:cNvPr>
          <p:cNvPicPr>
            <a:picLocks noChangeAspect="1"/>
          </p:cNvPicPr>
          <p:nvPr/>
        </p:nvPicPr>
        <p:blipFill rotWithShape="1">
          <a:blip r:embed="rId2">
            <a:extLst>
              <a:ext uri="{28A0092B-C50C-407E-A947-70E740481C1C}">
                <a14:useLocalDpi xmlns:a14="http://schemas.microsoft.com/office/drawing/2010/main" val="0"/>
              </a:ext>
            </a:extLst>
          </a:blip>
          <a:srcRect b="51192"/>
          <a:stretch/>
        </p:blipFill>
        <p:spPr>
          <a:xfrm>
            <a:off x="0" y="1698143"/>
            <a:ext cx="12191999" cy="4285628"/>
          </a:xfrm>
          <a:prstGeom prst="rect">
            <a:avLst/>
          </a:prstGeom>
        </p:spPr>
      </p:pic>
    </p:spTree>
    <p:extLst>
      <p:ext uri="{BB962C8B-B14F-4D97-AF65-F5344CB8AC3E}">
        <p14:creationId xmlns:p14="http://schemas.microsoft.com/office/powerpoint/2010/main" val="27890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C504308-35C0-FAAC-8795-968CBD27033B}"/>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C14D2C0-3D81-77D1-F5A6-794D5851A4DD}"/>
              </a:ext>
            </a:extLst>
          </p:cNvPr>
          <p:cNvSpPr>
            <a:spLocks noGrp="1"/>
          </p:cNvSpPr>
          <p:nvPr>
            <p:ph type="sldNum" idx="12"/>
          </p:nvPr>
        </p:nvSpPr>
        <p:spPr/>
        <p:txBody>
          <a:bodyPr/>
          <a:lstStyle/>
          <a:p>
            <a:fld id="{00000000-1234-1234-1234-123412341234}" type="slidenum">
              <a:rPr lang="es-419" smtClean="0"/>
              <a:pPr/>
              <a:t>27</a:t>
            </a:fld>
            <a:endParaRPr lang="es-419"/>
          </a:p>
        </p:txBody>
      </p:sp>
      <p:sp>
        <p:nvSpPr>
          <p:cNvPr id="4" name="Titolo 1">
            <a:extLst>
              <a:ext uri="{FF2B5EF4-FFF2-40B4-BE49-F238E27FC236}">
                <a16:creationId xmlns:a16="http://schemas.microsoft.com/office/drawing/2014/main" id="{1DEEFA99-8C31-70A8-586B-B6B261B7C4CA}"/>
              </a:ext>
            </a:extLst>
          </p:cNvPr>
          <p:cNvSpPr txBox="1">
            <a:spLocks/>
          </p:cNvSpPr>
          <p:nvPr/>
        </p:nvSpPr>
        <p:spPr>
          <a:xfrm>
            <a:off x="0" y="0"/>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Lecturer</a:t>
            </a:r>
            <a:endParaRPr lang="it-IT" sz="5400" b="1" kern="0" dirty="0"/>
          </a:p>
        </p:txBody>
      </p:sp>
      <p:sp>
        <p:nvSpPr>
          <p:cNvPr id="5" name="CasellaDiTesto 4">
            <a:extLst>
              <a:ext uri="{FF2B5EF4-FFF2-40B4-BE49-F238E27FC236}">
                <a16:creationId xmlns:a16="http://schemas.microsoft.com/office/drawing/2014/main" id="{AF892251-4040-7475-17C1-BBDF6C95DC85}"/>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8" name="CasellaDiTesto 7">
            <a:extLst>
              <a:ext uri="{FF2B5EF4-FFF2-40B4-BE49-F238E27FC236}">
                <a16:creationId xmlns:a16="http://schemas.microsoft.com/office/drawing/2014/main" id="{E034DAFF-FD47-0308-E215-B08D3F359545}"/>
              </a:ext>
            </a:extLst>
          </p:cNvPr>
          <p:cNvSpPr txBox="1"/>
          <p:nvPr/>
        </p:nvSpPr>
        <p:spPr>
          <a:xfrm>
            <a:off x="960582" y="5853175"/>
            <a:ext cx="1514764" cy="261610"/>
          </a:xfrm>
          <a:prstGeom prst="rect">
            <a:avLst/>
          </a:prstGeom>
          <a:noFill/>
        </p:spPr>
        <p:txBody>
          <a:bodyPr wrap="square" rtlCol="0">
            <a:spAutoFit/>
          </a:bodyPr>
          <a:lstStyle/>
          <a:p>
            <a:pPr algn="ctr"/>
            <a:r>
              <a:rPr lang="it-IT" sz="1100" b="1" dirty="0" err="1"/>
              <a:t>GoToHomeLecturer</a:t>
            </a:r>
            <a:endParaRPr lang="it-IT" sz="1100" b="1" dirty="0"/>
          </a:p>
        </p:txBody>
      </p:sp>
      <p:sp>
        <p:nvSpPr>
          <p:cNvPr id="9" name="CasellaDiTesto 8">
            <a:extLst>
              <a:ext uri="{FF2B5EF4-FFF2-40B4-BE49-F238E27FC236}">
                <a16:creationId xmlns:a16="http://schemas.microsoft.com/office/drawing/2014/main" id="{B4F138EF-5584-86F6-C1E5-8A16915065CB}"/>
              </a:ext>
            </a:extLst>
          </p:cNvPr>
          <p:cNvSpPr txBox="1"/>
          <p:nvPr/>
        </p:nvSpPr>
        <p:spPr>
          <a:xfrm>
            <a:off x="2854037" y="5853175"/>
            <a:ext cx="738908" cy="261610"/>
          </a:xfrm>
          <a:prstGeom prst="rect">
            <a:avLst/>
          </a:prstGeom>
          <a:noFill/>
        </p:spPr>
        <p:txBody>
          <a:bodyPr wrap="square" rtlCol="0">
            <a:spAutoFit/>
          </a:bodyPr>
          <a:lstStyle/>
          <a:p>
            <a:pPr algn="ctr"/>
            <a:r>
              <a:rPr lang="it-IT" sz="1100" b="1" dirty="0"/>
              <a:t>Session</a:t>
            </a:r>
          </a:p>
        </p:txBody>
      </p:sp>
      <p:sp>
        <p:nvSpPr>
          <p:cNvPr id="10" name="CasellaDiTesto 9">
            <a:extLst>
              <a:ext uri="{FF2B5EF4-FFF2-40B4-BE49-F238E27FC236}">
                <a16:creationId xmlns:a16="http://schemas.microsoft.com/office/drawing/2014/main" id="{2DD5417B-FCB2-2061-3AF3-189B8B623790}"/>
              </a:ext>
            </a:extLst>
          </p:cNvPr>
          <p:cNvSpPr txBox="1"/>
          <p:nvPr/>
        </p:nvSpPr>
        <p:spPr>
          <a:xfrm>
            <a:off x="3837710" y="5853175"/>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1" name="CasellaDiTesto 10">
            <a:extLst>
              <a:ext uri="{FF2B5EF4-FFF2-40B4-BE49-F238E27FC236}">
                <a16:creationId xmlns:a16="http://schemas.microsoft.com/office/drawing/2014/main" id="{FB1DEB98-CA1B-50B9-CB9B-98065EB62AED}"/>
              </a:ext>
            </a:extLst>
          </p:cNvPr>
          <p:cNvSpPr txBox="1"/>
          <p:nvPr/>
        </p:nvSpPr>
        <p:spPr>
          <a:xfrm>
            <a:off x="5357091" y="5853175"/>
            <a:ext cx="738908" cy="261610"/>
          </a:xfrm>
          <a:prstGeom prst="rect">
            <a:avLst/>
          </a:prstGeom>
          <a:noFill/>
        </p:spPr>
        <p:txBody>
          <a:bodyPr wrap="square" rtlCol="0">
            <a:spAutoFit/>
          </a:bodyPr>
          <a:lstStyle/>
          <a:p>
            <a:pPr algn="ctr"/>
            <a:r>
              <a:rPr lang="it-IT" sz="1100" b="1" dirty="0"/>
              <a:t>User</a:t>
            </a:r>
          </a:p>
        </p:txBody>
      </p:sp>
      <p:sp>
        <p:nvSpPr>
          <p:cNvPr id="12" name="CasellaDiTesto 11">
            <a:extLst>
              <a:ext uri="{FF2B5EF4-FFF2-40B4-BE49-F238E27FC236}">
                <a16:creationId xmlns:a16="http://schemas.microsoft.com/office/drawing/2014/main" id="{4EE24DCD-56A3-F766-EA42-DF4FF029EEEF}"/>
              </a:ext>
            </a:extLst>
          </p:cNvPr>
          <p:cNvSpPr txBox="1"/>
          <p:nvPr/>
        </p:nvSpPr>
        <p:spPr>
          <a:xfrm>
            <a:off x="6303818" y="5853175"/>
            <a:ext cx="1029853" cy="261610"/>
          </a:xfrm>
          <a:prstGeom prst="rect">
            <a:avLst/>
          </a:prstGeom>
          <a:noFill/>
        </p:spPr>
        <p:txBody>
          <a:bodyPr wrap="square" rtlCol="0">
            <a:spAutoFit/>
          </a:bodyPr>
          <a:lstStyle/>
          <a:p>
            <a:pPr algn="ctr"/>
            <a:r>
              <a:rPr lang="it-IT" sz="1100" b="1" dirty="0" err="1"/>
              <a:t>CourseDAO</a:t>
            </a:r>
            <a:endParaRPr lang="it-IT" sz="1100" b="1" dirty="0"/>
          </a:p>
        </p:txBody>
      </p:sp>
      <p:sp>
        <p:nvSpPr>
          <p:cNvPr id="13" name="CasellaDiTesto 12">
            <a:extLst>
              <a:ext uri="{FF2B5EF4-FFF2-40B4-BE49-F238E27FC236}">
                <a16:creationId xmlns:a16="http://schemas.microsoft.com/office/drawing/2014/main" id="{3BA1BBBC-3244-7949-E103-5FB2E8A142F5}"/>
              </a:ext>
            </a:extLst>
          </p:cNvPr>
          <p:cNvSpPr txBox="1"/>
          <p:nvPr/>
        </p:nvSpPr>
        <p:spPr>
          <a:xfrm>
            <a:off x="7458362" y="5853175"/>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4" name="CasellaDiTesto 13">
            <a:extLst>
              <a:ext uri="{FF2B5EF4-FFF2-40B4-BE49-F238E27FC236}">
                <a16:creationId xmlns:a16="http://schemas.microsoft.com/office/drawing/2014/main" id="{F66002C6-2723-7657-0614-EDFD3E5F9FCF}"/>
              </a:ext>
            </a:extLst>
          </p:cNvPr>
          <p:cNvSpPr txBox="1"/>
          <p:nvPr/>
        </p:nvSpPr>
        <p:spPr>
          <a:xfrm>
            <a:off x="8465127" y="5853175"/>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5" name="CasellaDiTesto 14">
            <a:extLst>
              <a:ext uri="{FF2B5EF4-FFF2-40B4-BE49-F238E27FC236}">
                <a16:creationId xmlns:a16="http://schemas.microsoft.com/office/drawing/2014/main" id="{D20FEC2D-D560-4CAB-32A5-7F50B5E499B1}"/>
              </a:ext>
            </a:extLst>
          </p:cNvPr>
          <p:cNvSpPr txBox="1"/>
          <p:nvPr/>
        </p:nvSpPr>
        <p:spPr>
          <a:xfrm>
            <a:off x="9303326" y="5853175"/>
            <a:ext cx="1634837" cy="430887"/>
          </a:xfrm>
          <a:prstGeom prst="rect">
            <a:avLst/>
          </a:prstGeom>
          <a:noFill/>
        </p:spPr>
        <p:txBody>
          <a:bodyPr wrap="square" rtlCol="0">
            <a:spAutoFit/>
          </a:bodyPr>
          <a:lstStyle/>
          <a:p>
            <a:pPr algn="ctr"/>
            <a:r>
              <a:rPr lang="it-IT" sz="1100" b="1" dirty="0" err="1"/>
              <a:t>Graduation</a:t>
            </a:r>
            <a:endParaRPr lang="it-IT" sz="1100" b="1" dirty="0"/>
          </a:p>
          <a:p>
            <a:pPr algn="ctr"/>
            <a:r>
              <a:rPr lang="it-IT" sz="1100" b="1" dirty="0" err="1"/>
              <a:t>CallDAO</a:t>
            </a:r>
            <a:endParaRPr lang="it-IT" sz="1100" b="1" dirty="0"/>
          </a:p>
        </p:txBody>
      </p:sp>
      <p:sp>
        <p:nvSpPr>
          <p:cNvPr id="19" name="CasellaDiTesto 18">
            <a:extLst>
              <a:ext uri="{FF2B5EF4-FFF2-40B4-BE49-F238E27FC236}">
                <a16:creationId xmlns:a16="http://schemas.microsoft.com/office/drawing/2014/main" id="{7FCFF063-874B-1B28-A9A6-62F5D7BB13B4}"/>
              </a:ext>
            </a:extLst>
          </p:cNvPr>
          <p:cNvSpPr txBox="1"/>
          <p:nvPr/>
        </p:nvSpPr>
        <p:spPr>
          <a:xfrm>
            <a:off x="10455562" y="5853175"/>
            <a:ext cx="1445491" cy="430887"/>
          </a:xfrm>
          <a:prstGeom prst="rect">
            <a:avLst/>
          </a:prstGeom>
          <a:noFill/>
        </p:spPr>
        <p:txBody>
          <a:bodyPr wrap="square" rtlCol="0">
            <a:spAutoFit/>
          </a:bodyPr>
          <a:lstStyle/>
          <a:p>
            <a:pPr algn="ctr"/>
            <a:r>
              <a:rPr lang="it-IT" sz="1100" b="1" dirty="0"/>
              <a:t>Template</a:t>
            </a:r>
          </a:p>
          <a:p>
            <a:pPr algn="ctr"/>
            <a:r>
              <a:rPr lang="it-IT" sz="1100" b="1" dirty="0"/>
              <a:t>Engine</a:t>
            </a:r>
          </a:p>
        </p:txBody>
      </p:sp>
      <p:pic>
        <p:nvPicPr>
          <p:cNvPr id="16" name="Immagine 15">
            <a:extLst>
              <a:ext uri="{FF2B5EF4-FFF2-40B4-BE49-F238E27FC236}">
                <a16:creationId xmlns:a16="http://schemas.microsoft.com/office/drawing/2014/main" id="{9FD91438-D4CF-9F66-C90A-B6969369B7AF}"/>
              </a:ext>
            </a:extLst>
          </p:cNvPr>
          <p:cNvPicPr>
            <a:picLocks noChangeAspect="1"/>
          </p:cNvPicPr>
          <p:nvPr/>
        </p:nvPicPr>
        <p:blipFill rotWithShape="1">
          <a:blip r:embed="rId3">
            <a:extLst>
              <a:ext uri="{28A0092B-C50C-407E-A947-70E740481C1C}">
                <a14:useLocalDpi xmlns:a14="http://schemas.microsoft.com/office/drawing/2010/main" val="0"/>
              </a:ext>
            </a:extLst>
          </a:blip>
          <a:srcRect t="48374" b="-1"/>
          <a:stretch/>
        </p:blipFill>
        <p:spPr>
          <a:xfrm>
            <a:off x="0" y="1334926"/>
            <a:ext cx="12167152" cy="4527612"/>
          </a:xfrm>
          <a:prstGeom prst="rect">
            <a:avLst/>
          </a:prstGeom>
        </p:spPr>
      </p:pic>
    </p:spTree>
    <p:extLst>
      <p:ext uri="{BB962C8B-B14F-4D97-AF65-F5344CB8AC3E}">
        <p14:creationId xmlns:p14="http://schemas.microsoft.com/office/powerpoint/2010/main" val="344238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Student</a:t>
            </a:r>
            <a:endParaRPr lang="it-IT" sz="5400" b="1" kern="0" dirty="0"/>
          </a:p>
        </p:txBody>
      </p:sp>
      <p:sp>
        <p:nvSpPr>
          <p:cNvPr id="2" name="Segnaposto piè di pagina 1">
            <a:extLst>
              <a:ext uri="{FF2B5EF4-FFF2-40B4-BE49-F238E27FC236}">
                <a16:creationId xmlns:a16="http://schemas.microsoft.com/office/drawing/2014/main" id="{1DD86CAB-68CE-79B3-98F6-CB1F2EC47955}"/>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874B8B0F-0A67-A673-6E92-E2C0E940D08D}"/>
              </a:ext>
            </a:extLst>
          </p:cNvPr>
          <p:cNvSpPr>
            <a:spLocks noGrp="1"/>
          </p:cNvSpPr>
          <p:nvPr>
            <p:ph type="sldNum" idx="12"/>
          </p:nvPr>
        </p:nvSpPr>
        <p:spPr/>
        <p:txBody>
          <a:bodyPr/>
          <a:lstStyle/>
          <a:p>
            <a:fld id="{00000000-1234-1234-1234-123412341234}" type="slidenum">
              <a:rPr lang="es-419" smtClean="0"/>
              <a:pPr/>
              <a:t>28</a:t>
            </a:fld>
            <a:endParaRPr lang="es-419"/>
          </a:p>
        </p:txBody>
      </p:sp>
      <p:pic>
        <p:nvPicPr>
          <p:cNvPr id="8" name="Immagine 7">
            <a:extLst>
              <a:ext uri="{FF2B5EF4-FFF2-40B4-BE49-F238E27FC236}">
                <a16:creationId xmlns:a16="http://schemas.microsoft.com/office/drawing/2014/main" id="{ADD55979-74F0-0EAC-A69E-8E63A33588FB}"/>
              </a:ext>
            </a:extLst>
          </p:cNvPr>
          <p:cNvPicPr>
            <a:picLocks noChangeAspect="1"/>
          </p:cNvPicPr>
          <p:nvPr/>
        </p:nvPicPr>
        <p:blipFill rotWithShape="1">
          <a:blip r:embed="rId2">
            <a:extLst>
              <a:ext uri="{28A0092B-C50C-407E-A947-70E740481C1C}">
                <a14:useLocalDpi xmlns:a14="http://schemas.microsoft.com/office/drawing/2010/main" val="0"/>
              </a:ext>
            </a:extLst>
          </a:blip>
          <a:srcRect b="46433"/>
          <a:stretch/>
        </p:blipFill>
        <p:spPr>
          <a:xfrm>
            <a:off x="0" y="1443788"/>
            <a:ext cx="12192000" cy="4227009"/>
          </a:xfrm>
          <a:prstGeom prst="rect">
            <a:avLst/>
          </a:prstGeom>
        </p:spPr>
      </p:pic>
      <p:sp>
        <p:nvSpPr>
          <p:cNvPr id="9" name="CasellaDiTesto 8">
            <a:extLst>
              <a:ext uri="{FF2B5EF4-FFF2-40B4-BE49-F238E27FC236}">
                <a16:creationId xmlns:a16="http://schemas.microsoft.com/office/drawing/2014/main" id="{E3EE1A7B-D10B-415C-3E2D-5FEFB6F612AC}"/>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4045528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Student</a:t>
            </a:r>
            <a:endParaRPr lang="it-IT" sz="5400" b="1" kern="0" dirty="0"/>
          </a:p>
        </p:txBody>
      </p:sp>
      <p:sp>
        <p:nvSpPr>
          <p:cNvPr id="2" name="Segnaposto piè di pagina 1">
            <a:extLst>
              <a:ext uri="{FF2B5EF4-FFF2-40B4-BE49-F238E27FC236}">
                <a16:creationId xmlns:a16="http://schemas.microsoft.com/office/drawing/2014/main" id="{0C7E9A2D-09EA-7D41-0B38-481E164A368A}"/>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71C9E0D1-86B3-1EC5-35F4-15345BFDDEF2}"/>
              </a:ext>
            </a:extLst>
          </p:cNvPr>
          <p:cNvSpPr>
            <a:spLocks noGrp="1"/>
          </p:cNvSpPr>
          <p:nvPr>
            <p:ph type="sldNum" idx="12"/>
          </p:nvPr>
        </p:nvSpPr>
        <p:spPr/>
        <p:txBody>
          <a:bodyPr/>
          <a:lstStyle/>
          <a:p>
            <a:fld id="{00000000-1234-1234-1234-123412341234}" type="slidenum">
              <a:rPr lang="es-419" smtClean="0"/>
              <a:pPr/>
              <a:t>29</a:t>
            </a:fld>
            <a:endParaRPr lang="es-419"/>
          </a:p>
        </p:txBody>
      </p:sp>
      <p:sp>
        <p:nvSpPr>
          <p:cNvPr id="14" name="CasellaDiTesto 13">
            <a:extLst>
              <a:ext uri="{FF2B5EF4-FFF2-40B4-BE49-F238E27FC236}">
                <a16:creationId xmlns:a16="http://schemas.microsoft.com/office/drawing/2014/main" id="{C07E2382-B0BD-1BAE-9595-B81DF32C9DB0}"/>
              </a:ext>
            </a:extLst>
          </p:cNvPr>
          <p:cNvSpPr txBox="1"/>
          <p:nvPr/>
        </p:nvSpPr>
        <p:spPr>
          <a:xfrm>
            <a:off x="794328" y="5270826"/>
            <a:ext cx="1514764" cy="261610"/>
          </a:xfrm>
          <a:prstGeom prst="rect">
            <a:avLst/>
          </a:prstGeom>
          <a:noFill/>
        </p:spPr>
        <p:txBody>
          <a:bodyPr wrap="square" rtlCol="0">
            <a:spAutoFit/>
          </a:bodyPr>
          <a:lstStyle/>
          <a:p>
            <a:pPr algn="ctr"/>
            <a:r>
              <a:rPr lang="it-IT" sz="1100" b="1" dirty="0" err="1"/>
              <a:t>GoToHomeStudent</a:t>
            </a:r>
            <a:endParaRPr lang="it-IT" sz="1100" b="1" dirty="0"/>
          </a:p>
        </p:txBody>
      </p:sp>
      <p:sp>
        <p:nvSpPr>
          <p:cNvPr id="15" name="CasellaDiTesto 14">
            <a:extLst>
              <a:ext uri="{FF2B5EF4-FFF2-40B4-BE49-F238E27FC236}">
                <a16:creationId xmlns:a16="http://schemas.microsoft.com/office/drawing/2014/main" id="{0C851668-3FF1-1985-0F78-CF8593C72D06}"/>
              </a:ext>
            </a:extLst>
          </p:cNvPr>
          <p:cNvSpPr txBox="1"/>
          <p:nvPr/>
        </p:nvSpPr>
        <p:spPr>
          <a:xfrm>
            <a:off x="2540000" y="5270826"/>
            <a:ext cx="738908" cy="261610"/>
          </a:xfrm>
          <a:prstGeom prst="rect">
            <a:avLst/>
          </a:prstGeom>
          <a:noFill/>
        </p:spPr>
        <p:txBody>
          <a:bodyPr wrap="square" rtlCol="0">
            <a:spAutoFit/>
          </a:bodyPr>
          <a:lstStyle/>
          <a:p>
            <a:pPr algn="ctr"/>
            <a:r>
              <a:rPr lang="it-IT" sz="1100" b="1" dirty="0"/>
              <a:t>Session</a:t>
            </a:r>
          </a:p>
        </p:txBody>
      </p:sp>
      <p:sp>
        <p:nvSpPr>
          <p:cNvPr id="16" name="CasellaDiTesto 15">
            <a:extLst>
              <a:ext uri="{FF2B5EF4-FFF2-40B4-BE49-F238E27FC236}">
                <a16:creationId xmlns:a16="http://schemas.microsoft.com/office/drawing/2014/main" id="{50485EE1-27A9-1136-FA7D-682292F6327F}"/>
              </a:ext>
            </a:extLst>
          </p:cNvPr>
          <p:cNvSpPr txBox="1"/>
          <p:nvPr/>
        </p:nvSpPr>
        <p:spPr>
          <a:xfrm>
            <a:off x="3348183" y="5270826"/>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7" name="CasellaDiTesto 16">
            <a:extLst>
              <a:ext uri="{FF2B5EF4-FFF2-40B4-BE49-F238E27FC236}">
                <a16:creationId xmlns:a16="http://schemas.microsoft.com/office/drawing/2014/main" id="{5B1756B4-3F42-D98D-8F51-B76921D6A8A1}"/>
              </a:ext>
            </a:extLst>
          </p:cNvPr>
          <p:cNvSpPr txBox="1"/>
          <p:nvPr/>
        </p:nvSpPr>
        <p:spPr>
          <a:xfrm>
            <a:off x="4765963" y="5270826"/>
            <a:ext cx="738908" cy="261610"/>
          </a:xfrm>
          <a:prstGeom prst="rect">
            <a:avLst/>
          </a:prstGeom>
          <a:noFill/>
        </p:spPr>
        <p:txBody>
          <a:bodyPr wrap="square" rtlCol="0">
            <a:spAutoFit/>
          </a:bodyPr>
          <a:lstStyle/>
          <a:p>
            <a:pPr algn="ctr"/>
            <a:r>
              <a:rPr lang="it-IT" sz="1100" b="1" dirty="0"/>
              <a:t>User</a:t>
            </a:r>
          </a:p>
        </p:txBody>
      </p:sp>
      <p:sp>
        <p:nvSpPr>
          <p:cNvPr id="18" name="CasellaDiTesto 17">
            <a:extLst>
              <a:ext uri="{FF2B5EF4-FFF2-40B4-BE49-F238E27FC236}">
                <a16:creationId xmlns:a16="http://schemas.microsoft.com/office/drawing/2014/main" id="{DD511120-1F46-4DD3-B820-C67D4F5C6A41}"/>
              </a:ext>
            </a:extLst>
          </p:cNvPr>
          <p:cNvSpPr txBox="1"/>
          <p:nvPr/>
        </p:nvSpPr>
        <p:spPr>
          <a:xfrm>
            <a:off x="5657278" y="5270826"/>
            <a:ext cx="1029853" cy="261610"/>
          </a:xfrm>
          <a:prstGeom prst="rect">
            <a:avLst/>
          </a:prstGeom>
          <a:noFill/>
        </p:spPr>
        <p:txBody>
          <a:bodyPr wrap="square" rtlCol="0">
            <a:spAutoFit/>
          </a:bodyPr>
          <a:lstStyle/>
          <a:p>
            <a:pPr algn="ctr"/>
            <a:r>
              <a:rPr lang="it-IT" sz="1100" b="1" dirty="0" err="1"/>
              <a:t>CourseDAO</a:t>
            </a:r>
            <a:endParaRPr lang="it-IT" sz="1100" b="1" dirty="0"/>
          </a:p>
        </p:txBody>
      </p:sp>
      <p:sp>
        <p:nvSpPr>
          <p:cNvPr id="19" name="CasellaDiTesto 18">
            <a:extLst>
              <a:ext uri="{FF2B5EF4-FFF2-40B4-BE49-F238E27FC236}">
                <a16:creationId xmlns:a16="http://schemas.microsoft.com/office/drawing/2014/main" id="{B9762D32-D298-BC42-E0ED-B1A0BD499954}"/>
              </a:ext>
            </a:extLst>
          </p:cNvPr>
          <p:cNvSpPr txBox="1"/>
          <p:nvPr/>
        </p:nvSpPr>
        <p:spPr>
          <a:xfrm>
            <a:off x="6699906" y="5268146"/>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20" name="CasellaDiTesto 19">
            <a:extLst>
              <a:ext uri="{FF2B5EF4-FFF2-40B4-BE49-F238E27FC236}">
                <a16:creationId xmlns:a16="http://schemas.microsoft.com/office/drawing/2014/main" id="{57443E23-2539-BC56-FC2D-145F4159C3E4}"/>
              </a:ext>
            </a:extLst>
          </p:cNvPr>
          <p:cNvSpPr txBox="1"/>
          <p:nvPr/>
        </p:nvSpPr>
        <p:spPr>
          <a:xfrm>
            <a:off x="7581980" y="5268146"/>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21" name="CasellaDiTesto 20">
            <a:extLst>
              <a:ext uri="{FF2B5EF4-FFF2-40B4-BE49-F238E27FC236}">
                <a16:creationId xmlns:a16="http://schemas.microsoft.com/office/drawing/2014/main" id="{8B750923-F17A-33F4-AF2A-14796BDAF0DC}"/>
              </a:ext>
            </a:extLst>
          </p:cNvPr>
          <p:cNvSpPr txBox="1"/>
          <p:nvPr/>
        </p:nvSpPr>
        <p:spPr>
          <a:xfrm>
            <a:off x="8343977" y="5273660"/>
            <a:ext cx="1634837" cy="430887"/>
          </a:xfrm>
          <a:prstGeom prst="rect">
            <a:avLst/>
          </a:prstGeom>
          <a:noFill/>
        </p:spPr>
        <p:txBody>
          <a:bodyPr wrap="square" rtlCol="0">
            <a:spAutoFit/>
          </a:bodyPr>
          <a:lstStyle/>
          <a:p>
            <a:pPr algn="ctr"/>
            <a:r>
              <a:rPr lang="it-IT" sz="1100" b="1" dirty="0" err="1"/>
              <a:t>Graduation</a:t>
            </a:r>
            <a:endParaRPr lang="it-IT" sz="1100" b="1" dirty="0"/>
          </a:p>
          <a:p>
            <a:pPr algn="ctr"/>
            <a:r>
              <a:rPr lang="it-IT" sz="1100" b="1" dirty="0" err="1"/>
              <a:t>CallDAO</a:t>
            </a:r>
            <a:endParaRPr lang="it-IT" sz="1100" b="1" dirty="0"/>
          </a:p>
        </p:txBody>
      </p:sp>
      <p:sp>
        <p:nvSpPr>
          <p:cNvPr id="22" name="CasellaDiTesto 21">
            <a:extLst>
              <a:ext uri="{FF2B5EF4-FFF2-40B4-BE49-F238E27FC236}">
                <a16:creationId xmlns:a16="http://schemas.microsoft.com/office/drawing/2014/main" id="{88A760E8-025F-A285-1ABA-33B18BBCCCC3}"/>
              </a:ext>
            </a:extLst>
          </p:cNvPr>
          <p:cNvSpPr txBox="1"/>
          <p:nvPr/>
        </p:nvSpPr>
        <p:spPr>
          <a:xfrm>
            <a:off x="9557487" y="5281854"/>
            <a:ext cx="1445491"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
        <p:nvSpPr>
          <p:cNvPr id="27" name="CasellaDiTesto 26">
            <a:extLst>
              <a:ext uri="{FF2B5EF4-FFF2-40B4-BE49-F238E27FC236}">
                <a16:creationId xmlns:a16="http://schemas.microsoft.com/office/drawing/2014/main" id="{B2890835-DCB1-0C1C-40B1-A080CB701463}"/>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28" name="CasellaDiTesto 27">
            <a:extLst>
              <a:ext uri="{FF2B5EF4-FFF2-40B4-BE49-F238E27FC236}">
                <a16:creationId xmlns:a16="http://schemas.microsoft.com/office/drawing/2014/main" id="{A19D12AC-2844-891E-4AD8-F88919178F8C}"/>
              </a:ext>
            </a:extLst>
          </p:cNvPr>
          <p:cNvSpPr txBox="1"/>
          <p:nvPr/>
        </p:nvSpPr>
        <p:spPr>
          <a:xfrm>
            <a:off x="10874205" y="5268146"/>
            <a:ext cx="1029853" cy="261610"/>
          </a:xfrm>
          <a:prstGeom prst="rect">
            <a:avLst/>
          </a:prstGeom>
          <a:noFill/>
        </p:spPr>
        <p:txBody>
          <a:bodyPr wrap="square" rtlCol="0">
            <a:spAutoFit/>
          </a:bodyPr>
          <a:lstStyle/>
          <a:p>
            <a:pPr algn="ctr"/>
            <a:r>
              <a:rPr lang="it-IT" sz="1100" b="1" dirty="0" err="1"/>
              <a:t>StudentDAO</a:t>
            </a:r>
            <a:endParaRPr lang="it-IT" sz="1100" b="1" dirty="0"/>
          </a:p>
        </p:txBody>
      </p:sp>
      <p:pic>
        <p:nvPicPr>
          <p:cNvPr id="5" name="Immagine 4">
            <a:extLst>
              <a:ext uri="{FF2B5EF4-FFF2-40B4-BE49-F238E27FC236}">
                <a16:creationId xmlns:a16="http://schemas.microsoft.com/office/drawing/2014/main" id="{3BE8273A-C6DE-91DF-6FDC-3BF334055815}"/>
              </a:ext>
            </a:extLst>
          </p:cNvPr>
          <p:cNvPicPr>
            <a:picLocks noChangeAspect="1"/>
          </p:cNvPicPr>
          <p:nvPr/>
        </p:nvPicPr>
        <p:blipFill rotWithShape="1">
          <a:blip r:embed="rId2">
            <a:extLst>
              <a:ext uri="{28A0092B-C50C-407E-A947-70E740481C1C}">
                <a14:useLocalDpi xmlns:a14="http://schemas.microsoft.com/office/drawing/2010/main" val="0"/>
              </a:ext>
            </a:extLst>
          </a:blip>
          <a:srcRect t="53333"/>
          <a:stretch/>
        </p:blipFill>
        <p:spPr>
          <a:xfrm>
            <a:off x="-2155" y="1576820"/>
            <a:ext cx="12194155" cy="3683132"/>
          </a:xfrm>
          <a:prstGeom prst="rect">
            <a:avLst/>
          </a:prstGeom>
        </p:spPr>
      </p:pic>
    </p:spTree>
    <p:extLst>
      <p:ext uri="{BB962C8B-B14F-4D97-AF65-F5344CB8AC3E}">
        <p14:creationId xmlns:p14="http://schemas.microsoft.com/office/powerpoint/2010/main" val="340127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AB5FF97C-7E52-4573-5C3C-461DBA13B374}"/>
              </a:ext>
            </a:extLst>
          </p:cNvPr>
          <p:cNvSpPr txBox="1">
            <a:spLocks/>
          </p:cNvSpPr>
          <p:nvPr/>
        </p:nvSpPr>
        <p:spPr>
          <a:xfrm>
            <a:off x="264695" y="1325563"/>
            <a:ext cx="11662610" cy="48244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 bottone PUBBLICA che comporta la pubblicazione delle righe con lo stato di valutazione INSERITO. La pubblicazione rende il voto non più modificabile dal docente e visibile allo studente e cambia lo stato di valutazione della riga dello studente a “pubblicato”. </a:t>
            </a:r>
          </a:p>
          <a:p>
            <a:pPr marL="0" indent="0">
              <a:buNone/>
            </a:pPr>
            <a:r>
              <a:rPr lang="it-IT" sz="1600" dirty="0">
                <a:latin typeface="Calibri" panose="020F0502020204030204" pitchFamily="34" charset="0"/>
                <a:cs typeface="Calibri" panose="020F0502020204030204" pitchFamily="34" charset="0"/>
              </a:rPr>
              <a:t>Lo studente accede tramite login e seleziona nella HOME page un corso tra quelli a cui è iscritto mediante una lista ordinata in modo alfabetico decrescente e poi una data d’appello del corso scelto selezionata da un elenco ordinato per data decrescente. </a:t>
            </a:r>
          </a:p>
          <a:p>
            <a:pPr marL="0" indent="0">
              <a:buNone/>
            </a:pPr>
            <a:r>
              <a:rPr lang="it-IT" sz="1600" dirty="0">
                <a:latin typeface="Calibri" panose="020F0502020204030204" pitchFamily="34" charset="0"/>
                <a:cs typeface="Calibri" panose="020F0502020204030204" pitchFamily="34" charset="0"/>
              </a:rPr>
              <a:t>Uno studente può essere iscritto a più appelli dello stesso corso. La selezione della data d’appello porta a una pagina ESITO che mostra il messaggio “Voto non ancora definito” se il docente non ha ancora pubblicato il risultato per quello studente in quell’appello. Altrimenti, la pagina mostra i dati dello studente, del corso, dell’appello e il voto assegnato. </a:t>
            </a:r>
          </a:p>
          <a:p>
            <a:pPr marL="0" indent="0">
              <a:buNone/>
            </a:pPr>
            <a:r>
              <a:rPr lang="it-IT" sz="1600" dirty="0">
                <a:latin typeface="Calibri" panose="020F0502020204030204" pitchFamily="34" charset="0"/>
                <a:cs typeface="Calibri" panose="020F0502020204030204" pitchFamily="34" charset="0"/>
              </a:rPr>
              <a:t>Se il voto è tra 18 e 30 e lode compare un bottone RIFIUTA. Premendo tale bottone la pagina mostra gli stessi dati con la dizione aggiunta “Il voto è stato rifiutato” e senza il bottone RIFIUTA. Il rifiuto del voto cambia lo stato di valutazione 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bottone VERBALIZZA. La pressione del bottone provoca il cambio di stato a “verbalizzato” per le righe nello stato “pubblicato” o "rifiutato" e comporta anche la creazione di un verbale e la disabilitazione della possibilità di rifiutare il voto. </a:t>
            </a:r>
          </a:p>
          <a:p>
            <a:pPr marL="0" indent="0">
              <a:buNone/>
            </a:pPr>
            <a:r>
              <a:rPr lang="it-IT" sz="1600" dirty="0">
                <a:latin typeface="Calibri" panose="020F0502020204030204" pitchFamily="34" charset="0"/>
                <a:cs typeface="Calibri" panose="020F0502020204030204" pitchFamily="34" charset="0"/>
              </a:rPr>
              <a:t>Il rifiuto implica la verbalizzazione di “rimandato” come voto. Un verbale ha un codice generato dal sistema, una data e ora di creazione ed è associato all’appello del corso a cui si riferisce e agli studenti (con nome, cognome, matricola e voto) che passano allo stato “verbalizzato”. A seguito della pressione del bottone VERBALIZZA compare una pagina VERBALE che mostra i dati completi del verbale creato.</a:t>
            </a:r>
          </a:p>
          <a:p>
            <a:pPr marL="0" indent="0">
              <a:buNone/>
            </a:pPr>
            <a:endParaRPr lang="it-IT" sz="1800" dirty="0"/>
          </a:p>
        </p:txBody>
      </p:sp>
      <p:sp>
        <p:nvSpPr>
          <p:cNvPr id="3" name="Segnaposto piè di pagina 2">
            <a:extLst>
              <a:ext uri="{FF2B5EF4-FFF2-40B4-BE49-F238E27FC236}">
                <a16:creationId xmlns:a16="http://schemas.microsoft.com/office/drawing/2014/main" id="{9075FFEB-0887-38C6-FC3E-6A99CA327263}"/>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295C104-8664-EBBD-3DA9-02DABD67514D}"/>
              </a:ext>
            </a:extLst>
          </p:cNvPr>
          <p:cNvSpPr>
            <a:spLocks noGrp="1"/>
          </p:cNvSpPr>
          <p:nvPr>
            <p:ph type="sldNum" idx="12"/>
          </p:nvPr>
        </p:nvSpPr>
        <p:spPr/>
        <p:txBody>
          <a:bodyPr/>
          <a:lstStyle/>
          <a:p>
            <a:fld id="{5952D976-966E-4F80-B654-8BD5DE267B95}" type="slidenum">
              <a:rPr lang="it-IT" smtClean="0"/>
              <a:t>3</a:t>
            </a:fld>
            <a:endParaRPr lang="it-IT"/>
          </a:p>
        </p:txBody>
      </p:sp>
      <p:sp>
        <p:nvSpPr>
          <p:cNvPr id="7" name="CasellaDiTesto 6">
            <a:extLst>
              <a:ext uri="{FF2B5EF4-FFF2-40B4-BE49-F238E27FC236}">
                <a16:creationId xmlns:a16="http://schemas.microsoft.com/office/drawing/2014/main" id="{185F326C-1415-7A75-5649-DEA9A561A9E0}"/>
              </a:ext>
            </a:extLst>
          </p:cNvPr>
          <p:cNvSpPr txBox="1"/>
          <p:nvPr/>
        </p:nvSpPr>
        <p:spPr>
          <a:xfrm>
            <a:off x="7310120" y="136523"/>
            <a:ext cx="716280" cy="461665"/>
          </a:xfrm>
          <a:prstGeom prst="rect">
            <a:avLst/>
          </a:prstGeom>
          <a:noFill/>
        </p:spPr>
        <p:txBody>
          <a:bodyPr wrap="square" rtlCol="0">
            <a:spAutoFit/>
          </a:bodyPr>
          <a:lstStyle/>
          <a:p>
            <a:r>
              <a:rPr lang="it-IT" sz="2400" b="1" dirty="0"/>
              <a:t>2/2</a:t>
            </a:r>
            <a:endParaRPr lang="it-IT" b="1" dirty="0"/>
          </a:p>
        </p:txBody>
      </p:sp>
      <p:sp>
        <p:nvSpPr>
          <p:cNvPr id="8" name="Titolo 1">
            <a:extLst>
              <a:ext uri="{FF2B5EF4-FFF2-40B4-BE49-F238E27FC236}">
                <a16:creationId xmlns:a16="http://schemas.microsoft.com/office/drawing/2014/main" id="{DE84B015-F84C-C624-B889-4CBD38865A88}"/>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Tree>
    <p:extLst>
      <p:ext uri="{BB962C8B-B14F-4D97-AF65-F5344CB8AC3E}">
        <p14:creationId xmlns:p14="http://schemas.microsoft.com/office/powerpoint/2010/main" val="3587742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4253"/>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sym typeface="Calibri"/>
              </a:rPr>
              <a:t>GetSubscriptionToCall</a:t>
            </a:r>
            <a:endParaRPr lang="it-IT" sz="5200" b="1" kern="0" dirty="0"/>
          </a:p>
        </p:txBody>
      </p:sp>
      <p:sp>
        <p:nvSpPr>
          <p:cNvPr id="2" name="Segnaposto piè di pagina 1">
            <a:extLst>
              <a:ext uri="{FF2B5EF4-FFF2-40B4-BE49-F238E27FC236}">
                <a16:creationId xmlns:a16="http://schemas.microsoft.com/office/drawing/2014/main" id="{192E2F3B-F425-6BAB-F87D-2908F172DAEA}"/>
              </a:ext>
            </a:extLst>
          </p:cNvPr>
          <p:cNvSpPr>
            <a:spLocks noGrp="1"/>
          </p:cNvSpPr>
          <p:nvPr>
            <p:ph type="ftr" idx="11"/>
          </p:nvPr>
        </p:nvSpPr>
        <p:spPr/>
        <p:txBody>
          <a:bodyPr/>
          <a:lstStyle/>
          <a:p>
            <a:r>
              <a:rPr lang="it-IT" dirty="0"/>
              <a:t>Tosetti Luca - 10739865</a:t>
            </a:r>
          </a:p>
        </p:txBody>
      </p:sp>
      <p:sp>
        <p:nvSpPr>
          <p:cNvPr id="3" name="Segnaposto numero diapositiva 2">
            <a:extLst>
              <a:ext uri="{FF2B5EF4-FFF2-40B4-BE49-F238E27FC236}">
                <a16:creationId xmlns:a16="http://schemas.microsoft.com/office/drawing/2014/main" id="{D521381A-CFE1-D81B-C994-869776166403}"/>
              </a:ext>
            </a:extLst>
          </p:cNvPr>
          <p:cNvSpPr>
            <a:spLocks noGrp="1"/>
          </p:cNvSpPr>
          <p:nvPr>
            <p:ph type="sldNum" idx="12"/>
          </p:nvPr>
        </p:nvSpPr>
        <p:spPr/>
        <p:txBody>
          <a:bodyPr/>
          <a:lstStyle/>
          <a:p>
            <a:fld id="{00000000-1234-1234-1234-123412341234}" type="slidenum">
              <a:rPr lang="es-419" smtClean="0"/>
              <a:pPr/>
              <a:t>30</a:t>
            </a:fld>
            <a:endParaRPr lang="es-419"/>
          </a:p>
        </p:txBody>
      </p:sp>
      <p:sp>
        <p:nvSpPr>
          <p:cNvPr id="4" name="CasellaDiTesto 3">
            <a:extLst>
              <a:ext uri="{FF2B5EF4-FFF2-40B4-BE49-F238E27FC236}">
                <a16:creationId xmlns:a16="http://schemas.microsoft.com/office/drawing/2014/main" id="{CB3F2F1C-2C47-0466-ABE0-8E5EA12EE23B}"/>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7" name="Immagine 6">
            <a:extLst>
              <a:ext uri="{FF2B5EF4-FFF2-40B4-BE49-F238E27FC236}">
                <a16:creationId xmlns:a16="http://schemas.microsoft.com/office/drawing/2014/main" id="{872C1324-56EE-2FB5-3ED1-E54A3322A5DA}"/>
              </a:ext>
            </a:extLst>
          </p:cNvPr>
          <p:cNvPicPr>
            <a:picLocks noChangeAspect="1"/>
          </p:cNvPicPr>
          <p:nvPr/>
        </p:nvPicPr>
        <p:blipFill rotWithShape="1">
          <a:blip r:embed="rId3">
            <a:extLst>
              <a:ext uri="{28A0092B-C50C-407E-A947-70E740481C1C}">
                <a14:useLocalDpi xmlns:a14="http://schemas.microsoft.com/office/drawing/2010/main" val="0"/>
              </a:ext>
            </a:extLst>
          </a:blip>
          <a:srcRect b="59347"/>
          <a:stretch/>
        </p:blipFill>
        <p:spPr>
          <a:xfrm>
            <a:off x="0" y="1601321"/>
            <a:ext cx="12191998" cy="4483526"/>
          </a:xfrm>
          <a:prstGeom prst="rect">
            <a:avLst/>
          </a:prstGeom>
        </p:spPr>
      </p:pic>
    </p:spTree>
    <p:extLst>
      <p:ext uri="{BB962C8B-B14F-4D97-AF65-F5344CB8AC3E}">
        <p14:creationId xmlns:p14="http://schemas.microsoft.com/office/powerpoint/2010/main" val="2959368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954B2A2-D6D7-70C9-7B26-02C1237B1FE4}"/>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2E41C06-54BD-CF6F-5D53-1DC51A81F257}"/>
              </a:ext>
            </a:extLst>
          </p:cNvPr>
          <p:cNvSpPr>
            <a:spLocks noGrp="1"/>
          </p:cNvSpPr>
          <p:nvPr>
            <p:ph type="sldNum" idx="12"/>
          </p:nvPr>
        </p:nvSpPr>
        <p:spPr/>
        <p:txBody>
          <a:bodyPr/>
          <a:lstStyle/>
          <a:p>
            <a:fld id="{00000000-1234-1234-1234-123412341234}" type="slidenum">
              <a:rPr lang="es-419" smtClean="0"/>
              <a:pPr/>
              <a:t>31</a:t>
            </a:fld>
            <a:endParaRPr lang="es-419"/>
          </a:p>
        </p:txBody>
      </p:sp>
      <p:sp>
        <p:nvSpPr>
          <p:cNvPr id="5" name="Titolo 1">
            <a:extLst>
              <a:ext uri="{FF2B5EF4-FFF2-40B4-BE49-F238E27FC236}">
                <a16:creationId xmlns:a16="http://schemas.microsoft.com/office/drawing/2014/main" id="{29013018-4A11-53B5-9C6E-7DD3DFEECE25}"/>
              </a:ext>
            </a:extLst>
          </p:cNvPr>
          <p:cNvSpPr txBox="1">
            <a:spLocks/>
          </p:cNvSpPr>
          <p:nvPr/>
        </p:nvSpPr>
        <p:spPr>
          <a:xfrm>
            <a:off x="-2" y="3173"/>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sym typeface="Calibri"/>
              </a:rPr>
              <a:t>GetSubscriptionToCall</a:t>
            </a:r>
            <a:endParaRPr lang="it-IT" sz="5200" b="1" kern="0" dirty="0"/>
          </a:p>
        </p:txBody>
      </p:sp>
      <p:sp>
        <p:nvSpPr>
          <p:cNvPr id="6" name="CasellaDiTesto 5">
            <a:extLst>
              <a:ext uri="{FF2B5EF4-FFF2-40B4-BE49-F238E27FC236}">
                <a16:creationId xmlns:a16="http://schemas.microsoft.com/office/drawing/2014/main" id="{53B1AFBC-2D3F-A998-7473-2B2B34BCDB55}"/>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pic>
        <p:nvPicPr>
          <p:cNvPr id="8" name="Immagine 7">
            <a:extLst>
              <a:ext uri="{FF2B5EF4-FFF2-40B4-BE49-F238E27FC236}">
                <a16:creationId xmlns:a16="http://schemas.microsoft.com/office/drawing/2014/main" id="{A3219DA1-6402-B33A-24A3-9900ACA3B07D}"/>
              </a:ext>
            </a:extLst>
          </p:cNvPr>
          <p:cNvPicPr>
            <a:picLocks noChangeAspect="1"/>
          </p:cNvPicPr>
          <p:nvPr/>
        </p:nvPicPr>
        <p:blipFill rotWithShape="1">
          <a:blip r:embed="rId3">
            <a:extLst>
              <a:ext uri="{28A0092B-C50C-407E-A947-70E740481C1C}">
                <a14:useLocalDpi xmlns:a14="http://schemas.microsoft.com/office/drawing/2010/main" val="0"/>
              </a:ext>
            </a:extLst>
          </a:blip>
          <a:srcRect l="3907" t="40278" b="16944"/>
          <a:stretch/>
        </p:blipFill>
        <p:spPr>
          <a:xfrm>
            <a:off x="338136" y="1264384"/>
            <a:ext cx="11515722" cy="4637302"/>
          </a:xfrm>
          <a:prstGeom prst="rect">
            <a:avLst/>
          </a:prstGeom>
        </p:spPr>
      </p:pic>
      <p:sp>
        <p:nvSpPr>
          <p:cNvPr id="9" name="CasellaDiTesto 8">
            <a:extLst>
              <a:ext uri="{FF2B5EF4-FFF2-40B4-BE49-F238E27FC236}">
                <a16:creationId xmlns:a16="http://schemas.microsoft.com/office/drawing/2014/main" id="{124EA20E-B001-946B-A433-D1AD9A541943}"/>
              </a:ext>
            </a:extLst>
          </p:cNvPr>
          <p:cNvSpPr txBox="1"/>
          <p:nvPr/>
        </p:nvSpPr>
        <p:spPr>
          <a:xfrm>
            <a:off x="423777" y="5959901"/>
            <a:ext cx="1920757" cy="261610"/>
          </a:xfrm>
          <a:prstGeom prst="rect">
            <a:avLst/>
          </a:prstGeom>
          <a:noFill/>
        </p:spPr>
        <p:txBody>
          <a:bodyPr wrap="square" rtlCol="0">
            <a:spAutoFit/>
          </a:bodyPr>
          <a:lstStyle/>
          <a:p>
            <a:pPr algn="ctr"/>
            <a:r>
              <a:rPr lang="it-IT" sz="1100" b="1" dirty="0" err="1"/>
              <a:t>GetSubscriptionToCall</a:t>
            </a:r>
            <a:endParaRPr lang="it-IT" sz="1100" b="1" dirty="0"/>
          </a:p>
        </p:txBody>
      </p:sp>
      <p:sp>
        <p:nvSpPr>
          <p:cNvPr id="10" name="CasellaDiTesto 9">
            <a:extLst>
              <a:ext uri="{FF2B5EF4-FFF2-40B4-BE49-F238E27FC236}">
                <a16:creationId xmlns:a16="http://schemas.microsoft.com/office/drawing/2014/main" id="{AD9475D6-283F-8F8C-8301-5C98CA426BA5}"/>
              </a:ext>
            </a:extLst>
          </p:cNvPr>
          <p:cNvSpPr txBox="1"/>
          <p:nvPr/>
        </p:nvSpPr>
        <p:spPr>
          <a:xfrm>
            <a:off x="2406669" y="5968718"/>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607665DA-8AB6-6E00-A7F7-8AF3DF887223}"/>
              </a:ext>
            </a:extLst>
          </p:cNvPr>
          <p:cNvSpPr txBox="1"/>
          <p:nvPr/>
        </p:nvSpPr>
        <p:spPr>
          <a:xfrm>
            <a:off x="3184834" y="5968718"/>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DF68425C-4ADC-5729-D280-5E5EF4E8BAC7}"/>
              </a:ext>
            </a:extLst>
          </p:cNvPr>
          <p:cNvSpPr txBox="1"/>
          <p:nvPr/>
        </p:nvSpPr>
        <p:spPr>
          <a:xfrm>
            <a:off x="4568703" y="5968718"/>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3273F64B-4FE2-B241-6BB6-A2689888222A}"/>
              </a:ext>
            </a:extLst>
          </p:cNvPr>
          <p:cNvSpPr txBox="1"/>
          <p:nvPr/>
        </p:nvSpPr>
        <p:spPr>
          <a:xfrm>
            <a:off x="5339292" y="5977792"/>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8E6D186C-C342-BDD1-A134-44849DB8623A}"/>
              </a:ext>
            </a:extLst>
          </p:cNvPr>
          <p:cNvSpPr txBox="1"/>
          <p:nvPr/>
        </p:nvSpPr>
        <p:spPr>
          <a:xfrm>
            <a:off x="6649707" y="5966038"/>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C4E6356A-0AB7-75DA-56DF-BB9694556263}"/>
              </a:ext>
            </a:extLst>
          </p:cNvPr>
          <p:cNvSpPr txBox="1"/>
          <p:nvPr/>
        </p:nvSpPr>
        <p:spPr>
          <a:xfrm>
            <a:off x="7531781" y="5966038"/>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7" name="CasellaDiTesto 16">
            <a:extLst>
              <a:ext uri="{FF2B5EF4-FFF2-40B4-BE49-F238E27FC236}">
                <a16:creationId xmlns:a16="http://schemas.microsoft.com/office/drawing/2014/main" id="{6F667DE7-9E01-5AEB-10CF-74D7ECDA2823}"/>
              </a:ext>
            </a:extLst>
          </p:cNvPr>
          <p:cNvSpPr txBox="1"/>
          <p:nvPr/>
        </p:nvSpPr>
        <p:spPr>
          <a:xfrm>
            <a:off x="8275830" y="595990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ECB83E79-FD68-1254-F1F8-6110510A9F5A}"/>
              </a:ext>
            </a:extLst>
          </p:cNvPr>
          <p:cNvSpPr txBox="1"/>
          <p:nvPr/>
        </p:nvSpPr>
        <p:spPr>
          <a:xfrm>
            <a:off x="9443708" y="5959901"/>
            <a:ext cx="1445491" cy="261610"/>
          </a:xfrm>
          <a:prstGeom prst="rect">
            <a:avLst/>
          </a:prstGeom>
          <a:noFill/>
        </p:spPr>
        <p:txBody>
          <a:bodyPr wrap="square" rtlCol="0">
            <a:spAutoFit/>
          </a:bodyPr>
          <a:lstStyle/>
          <a:p>
            <a:pPr algn="ctr"/>
            <a:r>
              <a:rPr lang="it-IT" sz="1100" b="1" dirty="0" err="1"/>
              <a:t>StudentDAO</a:t>
            </a:r>
            <a:endParaRPr lang="it-IT" sz="1100" b="1" dirty="0"/>
          </a:p>
        </p:txBody>
      </p:sp>
      <p:sp>
        <p:nvSpPr>
          <p:cNvPr id="19" name="CasellaDiTesto 18">
            <a:extLst>
              <a:ext uri="{FF2B5EF4-FFF2-40B4-BE49-F238E27FC236}">
                <a16:creationId xmlns:a16="http://schemas.microsoft.com/office/drawing/2014/main" id="{E977225F-6E01-513D-AC83-54FFF5005B9D}"/>
              </a:ext>
            </a:extLst>
          </p:cNvPr>
          <p:cNvSpPr txBox="1"/>
          <p:nvPr/>
        </p:nvSpPr>
        <p:spPr>
          <a:xfrm>
            <a:off x="10607802" y="5967801"/>
            <a:ext cx="1029853"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233513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1"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000" b="1" dirty="0" err="1">
                <a:sym typeface="Calibri"/>
              </a:rPr>
              <a:t>Sequence</a:t>
            </a:r>
            <a:r>
              <a:rPr lang="it-IT" sz="5000" b="1" dirty="0">
                <a:sym typeface="Calibri"/>
              </a:rPr>
              <a:t> </a:t>
            </a:r>
            <a:r>
              <a:rPr lang="it-IT" sz="5000" b="1" dirty="0" err="1">
                <a:sym typeface="Calibri"/>
              </a:rPr>
              <a:t>diagrams</a:t>
            </a:r>
            <a:r>
              <a:rPr lang="it-IT" sz="5000" b="1" dirty="0">
                <a:sym typeface="Calibri"/>
              </a:rPr>
              <a:t> – </a:t>
            </a:r>
            <a:r>
              <a:rPr lang="it-IT" sz="5000" b="1" dirty="0" err="1">
                <a:sym typeface="Calibri"/>
              </a:rPr>
              <a:t>GoToMarkManagement</a:t>
            </a:r>
            <a:endParaRPr lang="it-IT" sz="5000" b="1" kern="0" dirty="0"/>
          </a:p>
        </p:txBody>
      </p:sp>
      <p:pic>
        <p:nvPicPr>
          <p:cNvPr id="4" name="Immagine 3">
            <a:extLst>
              <a:ext uri="{FF2B5EF4-FFF2-40B4-BE49-F238E27FC236}">
                <a16:creationId xmlns:a16="http://schemas.microsoft.com/office/drawing/2014/main" id="{DEE98DFF-F0D9-BA1D-15DC-307311EDE6F1}"/>
              </a:ext>
            </a:extLst>
          </p:cNvPr>
          <p:cNvPicPr>
            <a:picLocks noChangeAspect="1"/>
          </p:cNvPicPr>
          <p:nvPr/>
        </p:nvPicPr>
        <p:blipFill rotWithShape="1">
          <a:blip r:embed="rId3">
            <a:extLst>
              <a:ext uri="{28A0092B-C50C-407E-A947-70E740481C1C}">
                <a14:useLocalDpi xmlns:a14="http://schemas.microsoft.com/office/drawing/2010/main" val="0"/>
              </a:ext>
            </a:extLst>
          </a:blip>
          <a:srcRect b="60000"/>
          <a:stretch/>
        </p:blipFill>
        <p:spPr>
          <a:xfrm>
            <a:off x="0" y="1325563"/>
            <a:ext cx="12192001" cy="4431632"/>
          </a:xfrm>
          <a:prstGeom prst="rect">
            <a:avLst/>
          </a:prstGeom>
        </p:spPr>
      </p:pic>
      <p:sp>
        <p:nvSpPr>
          <p:cNvPr id="2" name="Segnaposto piè di pagina 1">
            <a:extLst>
              <a:ext uri="{FF2B5EF4-FFF2-40B4-BE49-F238E27FC236}">
                <a16:creationId xmlns:a16="http://schemas.microsoft.com/office/drawing/2014/main" id="{F3FF1DD3-4637-191A-E76E-44F3C6B2634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64A62CAF-3C86-235E-D17C-B12958FBB861}"/>
              </a:ext>
            </a:extLst>
          </p:cNvPr>
          <p:cNvSpPr>
            <a:spLocks noGrp="1"/>
          </p:cNvSpPr>
          <p:nvPr>
            <p:ph type="sldNum" idx="12"/>
          </p:nvPr>
        </p:nvSpPr>
        <p:spPr/>
        <p:txBody>
          <a:bodyPr/>
          <a:lstStyle/>
          <a:p>
            <a:fld id="{00000000-1234-1234-1234-123412341234}" type="slidenum">
              <a:rPr lang="es-419" smtClean="0"/>
              <a:pPr/>
              <a:t>32</a:t>
            </a:fld>
            <a:endParaRPr lang="es-419"/>
          </a:p>
        </p:txBody>
      </p:sp>
      <p:sp>
        <p:nvSpPr>
          <p:cNvPr id="5" name="CasellaDiTesto 4">
            <a:extLst>
              <a:ext uri="{FF2B5EF4-FFF2-40B4-BE49-F238E27FC236}">
                <a16:creationId xmlns:a16="http://schemas.microsoft.com/office/drawing/2014/main" id="{AD0E7501-F947-15B3-39A5-A9447F0AD910}"/>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378783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2F0BF38-CAD2-0A75-1E7E-53E79E18F7E4}"/>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28C4433-01AE-8DF1-77F8-73FF7D495740}"/>
              </a:ext>
            </a:extLst>
          </p:cNvPr>
          <p:cNvSpPr>
            <a:spLocks noGrp="1"/>
          </p:cNvSpPr>
          <p:nvPr>
            <p:ph type="sldNum" idx="12"/>
          </p:nvPr>
        </p:nvSpPr>
        <p:spPr/>
        <p:txBody>
          <a:bodyPr/>
          <a:lstStyle/>
          <a:p>
            <a:fld id="{00000000-1234-1234-1234-123412341234}" type="slidenum">
              <a:rPr lang="es-419" smtClean="0"/>
              <a:pPr/>
              <a:t>33</a:t>
            </a:fld>
            <a:endParaRPr lang="es-419"/>
          </a:p>
        </p:txBody>
      </p:sp>
      <p:sp>
        <p:nvSpPr>
          <p:cNvPr id="5" name="Titolo 1">
            <a:extLst>
              <a:ext uri="{FF2B5EF4-FFF2-40B4-BE49-F238E27FC236}">
                <a16:creationId xmlns:a16="http://schemas.microsoft.com/office/drawing/2014/main" id="{B25EDD7D-E363-EF37-D04B-C8A92F9A3580}"/>
              </a:ext>
            </a:extLst>
          </p:cNvPr>
          <p:cNvSpPr txBox="1">
            <a:spLocks/>
          </p:cNvSpPr>
          <p:nvPr/>
        </p:nvSpPr>
        <p:spPr>
          <a:xfrm>
            <a:off x="-1" y="0"/>
            <a:ext cx="12192001"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000" b="1" dirty="0" err="1">
                <a:sym typeface="Calibri"/>
              </a:rPr>
              <a:t>Sequence</a:t>
            </a:r>
            <a:r>
              <a:rPr lang="it-IT" sz="5000" b="1" dirty="0">
                <a:sym typeface="Calibri"/>
              </a:rPr>
              <a:t> </a:t>
            </a:r>
            <a:r>
              <a:rPr lang="it-IT" sz="5000" b="1" dirty="0" err="1">
                <a:sym typeface="Calibri"/>
              </a:rPr>
              <a:t>diagrams</a:t>
            </a:r>
            <a:r>
              <a:rPr lang="it-IT" sz="5000" b="1" dirty="0">
                <a:sym typeface="Calibri"/>
              </a:rPr>
              <a:t> – </a:t>
            </a:r>
            <a:r>
              <a:rPr lang="it-IT" sz="5000" b="1" dirty="0" err="1">
                <a:sym typeface="Calibri"/>
              </a:rPr>
              <a:t>GoToMarkManagement</a:t>
            </a:r>
            <a:endParaRPr lang="it-IT" sz="5000" b="1" kern="0" dirty="0"/>
          </a:p>
        </p:txBody>
      </p:sp>
      <p:pic>
        <p:nvPicPr>
          <p:cNvPr id="7" name="Immagine 6">
            <a:extLst>
              <a:ext uri="{FF2B5EF4-FFF2-40B4-BE49-F238E27FC236}">
                <a16:creationId xmlns:a16="http://schemas.microsoft.com/office/drawing/2014/main" id="{25CC8E5B-28C4-76B3-B400-D9E2CF5029A0}"/>
              </a:ext>
            </a:extLst>
          </p:cNvPr>
          <p:cNvPicPr>
            <a:picLocks noChangeAspect="1"/>
          </p:cNvPicPr>
          <p:nvPr/>
        </p:nvPicPr>
        <p:blipFill rotWithShape="1">
          <a:blip r:embed="rId3">
            <a:extLst>
              <a:ext uri="{28A0092B-C50C-407E-A947-70E740481C1C}">
                <a14:useLocalDpi xmlns:a14="http://schemas.microsoft.com/office/drawing/2010/main" val="0"/>
              </a:ext>
            </a:extLst>
          </a:blip>
          <a:srcRect l="3769" t="39584" b="19999"/>
          <a:stretch/>
        </p:blipFill>
        <p:spPr>
          <a:xfrm>
            <a:off x="0" y="1325563"/>
            <a:ext cx="12192001" cy="4631679"/>
          </a:xfrm>
          <a:prstGeom prst="rect">
            <a:avLst/>
          </a:prstGeom>
        </p:spPr>
      </p:pic>
      <p:sp>
        <p:nvSpPr>
          <p:cNvPr id="8" name="CasellaDiTesto 7">
            <a:extLst>
              <a:ext uri="{FF2B5EF4-FFF2-40B4-BE49-F238E27FC236}">
                <a16:creationId xmlns:a16="http://schemas.microsoft.com/office/drawing/2014/main" id="{0091047C-22CD-E8C6-01F2-0D8C8170A3D1}"/>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9" name="CasellaDiTesto 8">
            <a:extLst>
              <a:ext uri="{FF2B5EF4-FFF2-40B4-BE49-F238E27FC236}">
                <a16:creationId xmlns:a16="http://schemas.microsoft.com/office/drawing/2014/main" id="{5491ECB5-D58B-50B6-C7A9-30B5805DD57E}"/>
              </a:ext>
            </a:extLst>
          </p:cNvPr>
          <p:cNvSpPr txBox="1"/>
          <p:nvPr/>
        </p:nvSpPr>
        <p:spPr>
          <a:xfrm>
            <a:off x="104194" y="5957242"/>
            <a:ext cx="1920757" cy="261610"/>
          </a:xfrm>
          <a:prstGeom prst="rect">
            <a:avLst/>
          </a:prstGeom>
          <a:noFill/>
        </p:spPr>
        <p:txBody>
          <a:bodyPr wrap="square" rtlCol="0">
            <a:spAutoFit/>
          </a:bodyPr>
          <a:lstStyle/>
          <a:p>
            <a:pPr algn="ctr"/>
            <a:r>
              <a:rPr lang="it-IT" sz="1100" b="1" dirty="0" err="1"/>
              <a:t>GoToMarkManagement</a:t>
            </a:r>
            <a:endParaRPr lang="it-IT" sz="1100" b="1" dirty="0"/>
          </a:p>
        </p:txBody>
      </p:sp>
      <p:sp>
        <p:nvSpPr>
          <p:cNvPr id="10" name="CasellaDiTesto 9">
            <a:extLst>
              <a:ext uri="{FF2B5EF4-FFF2-40B4-BE49-F238E27FC236}">
                <a16:creationId xmlns:a16="http://schemas.microsoft.com/office/drawing/2014/main" id="{A62B9DE6-CA46-88F4-29FD-1C749A5B50CC}"/>
              </a:ext>
            </a:extLst>
          </p:cNvPr>
          <p:cNvSpPr txBox="1"/>
          <p:nvPr/>
        </p:nvSpPr>
        <p:spPr>
          <a:xfrm>
            <a:off x="2114533" y="5957486"/>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1458CBC1-6A86-AD57-F92A-6D6FBAF72C28}"/>
              </a:ext>
            </a:extLst>
          </p:cNvPr>
          <p:cNvSpPr txBox="1"/>
          <p:nvPr/>
        </p:nvSpPr>
        <p:spPr>
          <a:xfrm>
            <a:off x="2895972" y="5959901"/>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C895E742-E331-BAC4-BC43-3DE4CB984B5C}"/>
              </a:ext>
            </a:extLst>
          </p:cNvPr>
          <p:cNvSpPr txBox="1"/>
          <p:nvPr/>
        </p:nvSpPr>
        <p:spPr>
          <a:xfrm>
            <a:off x="4394145" y="5955141"/>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4DE49E55-CE3E-4F34-CB12-B3904CF0A17F}"/>
              </a:ext>
            </a:extLst>
          </p:cNvPr>
          <p:cNvSpPr txBox="1"/>
          <p:nvPr/>
        </p:nvSpPr>
        <p:spPr>
          <a:xfrm>
            <a:off x="5277887" y="5959901"/>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0E0F5D86-083A-E58E-411A-A8EA88B4A35B}"/>
              </a:ext>
            </a:extLst>
          </p:cNvPr>
          <p:cNvSpPr txBox="1"/>
          <p:nvPr/>
        </p:nvSpPr>
        <p:spPr>
          <a:xfrm>
            <a:off x="6621150" y="5955385"/>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99D1906C-4BD3-1217-3512-BBDD43019141}"/>
              </a:ext>
            </a:extLst>
          </p:cNvPr>
          <p:cNvSpPr txBox="1"/>
          <p:nvPr/>
        </p:nvSpPr>
        <p:spPr>
          <a:xfrm>
            <a:off x="7539299" y="5965794"/>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7" name="CasellaDiTesto 16">
            <a:extLst>
              <a:ext uri="{FF2B5EF4-FFF2-40B4-BE49-F238E27FC236}">
                <a16:creationId xmlns:a16="http://schemas.microsoft.com/office/drawing/2014/main" id="{FEFCC2AC-1EF2-2A02-BC6C-01039FCC8E9D}"/>
              </a:ext>
            </a:extLst>
          </p:cNvPr>
          <p:cNvSpPr txBox="1"/>
          <p:nvPr/>
        </p:nvSpPr>
        <p:spPr>
          <a:xfrm>
            <a:off x="8385989" y="595514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8EF69A57-9E9A-3ACE-9362-BA64FD0D1A8F}"/>
              </a:ext>
            </a:extLst>
          </p:cNvPr>
          <p:cNvSpPr txBox="1"/>
          <p:nvPr/>
        </p:nvSpPr>
        <p:spPr>
          <a:xfrm>
            <a:off x="9591569" y="5955141"/>
            <a:ext cx="1445491" cy="261610"/>
          </a:xfrm>
          <a:prstGeom prst="rect">
            <a:avLst/>
          </a:prstGeom>
          <a:noFill/>
        </p:spPr>
        <p:txBody>
          <a:bodyPr wrap="square" rtlCol="0">
            <a:spAutoFit/>
          </a:bodyPr>
          <a:lstStyle/>
          <a:p>
            <a:pPr algn="ctr"/>
            <a:r>
              <a:rPr lang="it-IT" sz="1100" b="1" dirty="0" err="1"/>
              <a:t>StudentDAO</a:t>
            </a:r>
            <a:endParaRPr lang="it-IT" sz="1100" b="1" dirty="0"/>
          </a:p>
        </p:txBody>
      </p:sp>
      <p:sp>
        <p:nvSpPr>
          <p:cNvPr id="19" name="CasellaDiTesto 18">
            <a:extLst>
              <a:ext uri="{FF2B5EF4-FFF2-40B4-BE49-F238E27FC236}">
                <a16:creationId xmlns:a16="http://schemas.microsoft.com/office/drawing/2014/main" id="{341FA394-5432-112C-4B00-8D9DDECF5C42}"/>
              </a:ext>
            </a:extLst>
          </p:cNvPr>
          <p:cNvSpPr txBox="1"/>
          <p:nvPr/>
        </p:nvSpPr>
        <p:spPr>
          <a:xfrm>
            <a:off x="10827016" y="5956916"/>
            <a:ext cx="1029853"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3478071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4900" b="1" dirty="0" err="1">
                <a:sym typeface="Calibri"/>
              </a:rPr>
              <a:t>Sequence</a:t>
            </a:r>
            <a:r>
              <a:rPr lang="it-IT" sz="4900" b="1" dirty="0">
                <a:sym typeface="Calibri"/>
              </a:rPr>
              <a:t> </a:t>
            </a:r>
            <a:r>
              <a:rPr lang="it-IT" sz="4900" b="1" dirty="0" err="1">
                <a:sym typeface="Calibri"/>
              </a:rPr>
              <a:t>diagrams</a:t>
            </a:r>
            <a:r>
              <a:rPr lang="it-IT" sz="4900" b="1" dirty="0">
                <a:sym typeface="Calibri"/>
              </a:rPr>
              <a:t> – </a:t>
            </a:r>
            <a:r>
              <a:rPr lang="it-IT" sz="4900" b="1" dirty="0" err="1">
                <a:sym typeface="Calibri"/>
              </a:rPr>
              <a:t>VerbalizeStudentsMarks</a:t>
            </a:r>
            <a:endParaRPr lang="it-IT" sz="4900" b="1" kern="0" dirty="0"/>
          </a:p>
        </p:txBody>
      </p:sp>
      <p:pic>
        <p:nvPicPr>
          <p:cNvPr id="4" name="Immagine 3">
            <a:extLst>
              <a:ext uri="{FF2B5EF4-FFF2-40B4-BE49-F238E27FC236}">
                <a16:creationId xmlns:a16="http://schemas.microsoft.com/office/drawing/2014/main" id="{40784A0C-94A1-8620-C10A-3F0E732F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515" y="1105403"/>
            <a:ext cx="8364970" cy="5406276"/>
          </a:xfrm>
          <a:prstGeom prst="rect">
            <a:avLst/>
          </a:prstGeom>
        </p:spPr>
      </p:pic>
      <p:sp>
        <p:nvSpPr>
          <p:cNvPr id="2" name="Segnaposto piè di pagina 1">
            <a:extLst>
              <a:ext uri="{FF2B5EF4-FFF2-40B4-BE49-F238E27FC236}">
                <a16:creationId xmlns:a16="http://schemas.microsoft.com/office/drawing/2014/main" id="{D5531497-F6D4-CDB9-AECA-8CACE2E8573D}"/>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16ADDD74-EF24-D44E-A9CF-BD953B7693B0}"/>
              </a:ext>
            </a:extLst>
          </p:cNvPr>
          <p:cNvSpPr>
            <a:spLocks noGrp="1"/>
          </p:cNvSpPr>
          <p:nvPr>
            <p:ph type="sldNum" idx="12"/>
          </p:nvPr>
        </p:nvSpPr>
        <p:spPr/>
        <p:txBody>
          <a:bodyPr/>
          <a:lstStyle/>
          <a:p>
            <a:fld id="{00000000-1234-1234-1234-123412341234}" type="slidenum">
              <a:rPr lang="es-419" smtClean="0"/>
              <a:pPr/>
              <a:t>34</a:t>
            </a:fld>
            <a:endParaRPr lang="es-419"/>
          </a:p>
        </p:txBody>
      </p:sp>
    </p:spTree>
    <p:extLst>
      <p:ext uri="{BB962C8B-B14F-4D97-AF65-F5344CB8AC3E}">
        <p14:creationId xmlns:p14="http://schemas.microsoft.com/office/powerpoint/2010/main" val="2262756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60421" y="0"/>
            <a:ext cx="1203157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a:t>
            </a:r>
            <a:r>
              <a:rPr lang="it-IT" sz="6600" b="1" dirty="0" err="1">
                <a:sym typeface="Calibri"/>
              </a:rPr>
              <a:t>RefuseMark</a:t>
            </a:r>
            <a:endParaRPr lang="it-IT" sz="6600" b="1" kern="0" dirty="0"/>
          </a:p>
        </p:txBody>
      </p:sp>
      <p:pic>
        <p:nvPicPr>
          <p:cNvPr id="3" name="Immagine 2">
            <a:extLst>
              <a:ext uri="{FF2B5EF4-FFF2-40B4-BE49-F238E27FC236}">
                <a16:creationId xmlns:a16="http://schemas.microsoft.com/office/drawing/2014/main" id="{9BF102B3-1953-34E6-70C0-83BCE037D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937" y="1276733"/>
            <a:ext cx="7859544" cy="5079619"/>
          </a:xfrm>
          <a:prstGeom prst="rect">
            <a:avLst/>
          </a:prstGeom>
        </p:spPr>
      </p:pic>
      <p:sp>
        <p:nvSpPr>
          <p:cNvPr id="2" name="Segnaposto piè di pagina 1">
            <a:extLst>
              <a:ext uri="{FF2B5EF4-FFF2-40B4-BE49-F238E27FC236}">
                <a16:creationId xmlns:a16="http://schemas.microsoft.com/office/drawing/2014/main" id="{11C74095-D517-35D5-C5A9-5370DD4D8FCF}"/>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40D1C44F-6F81-F3E5-367F-450AD20A91A4}"/>
              </a:ext>
            </a:extLst>
          </p:cNvPr>
          <p:cNvSpPr>
            <a:spLocks noGrp="1"/>
          </p:cNvSpPr>
          <p:nvPr>
            <p:ph type="sldNum" idx="12"/>
          </p:nvPr>
        </p:nvSpPr>
        <p:spPr/>
        <p:txBody>
          <a:bodyPr/>
          <a:lstStyle/>
          <a:p>
            <a:fld id="{00000000-1234-1234-1234-123412341234}" type="slidenum">
              <a:rPr lang="es-419" smtClean="0"/>
              <a:pPr/>
              <a:t>35</a:t>
            </a:fld>
            <a:endParaRPr lang="es-419"/>
          </a:p>
        </p:txBody>
      </p:sp>
    </p:spTree>
    <p:extLst>
      <p:ext uri="{BB962C8B-B14F-4D97-AF65-F5344CB8AC3E}">
        <p14:creationId xmlns:p14="http://schemas.microsoft.com/office/powerpoint/2010/main" val="1455950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300" b="1" dirty="0" err="1">
                <a:sym typeface="Calibri"/>
              </a:rPr>
              <a:t>Sequence</a:t>
            </a:r>
            <a:r>
              <a:rPr lang="it-IT" sz="5300" b="1" dirty="0">
                <a:sym typeface="Calibri"/>
              </a:rPr>
              <a:t> </a:t>
            </a:r>
            <a:r>
              <a:rPr lang="it-IT" sz="5300" b="1" dirty="0" err="1">
                <a:sym typeface="Calibri"/>
              </a:rPr>
              <a:t>diagrams</a:t>
            </a:r>
            <a:r>
              <a:rPr lang="it-IT" sz="5300" b="1" dirty="0">
                <a:sym typeface="Calibri"/>
              </a:rPr>
              <a:t> – </a:t>
            </a:r>
            <a:r>
              <a:rPr lang="it-IT" sz="5300" b="1" dirty="0" err="1">
                <a:sym typeface="Calibri"/>
              </a:rPr>
              <a:t>UpdateStudentMark</a:t>
            </a:r>
            <a:endParaRPr lang="it-IT" sz="5300" b="1" kern="0" dirty="0"/>
          </a:p>
        </p:txBody>
      </p:sp>
      <p:sp>
        <p:nvSpPr>
          <p:cNvPr id="2" name="Segnaposto piè di pagina 1">
            <a:extLst>
              <a:ext uri="{FF2B5EF4-FFF2-40B4-BE49-F238E27FC236}">
                <a16:creationId xmlns:a16="http://schemas.microsoft.com/office/drawing/2014/main" id="{2FCF7A3D-C3D4-3920-EF76-B4AE9EAE5BA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89828-B6CB-7867-4C12-92B7DADB420D}"/>
              </a:ext>
            </a:extLst>
          </p:cNvPr>
          <p:cNvSpPr>
            <a:spLocks noGrp="1"/>
          </p:cNvSpPr>
          <p:nvPr>
            <p:ph type="sldNum" idx="12"/>
          </p:nvPr>
        </p:nvSpPr>
        <p:spPr/>
        <p:txBody>
          <a:bodyPr/>
          <a:lstStyle/>
          <a:p>
            <a:fld id="{00000000-1234-1234-1234-123412341234}" type="slidenum">
              <a:rPr lang="es-419" smtClean="0"/>
              <a:pPr/>
              <a:t>36</a:t>
            </a:fld>
            <a:endParaRPr lang="es-419"/>
          </a:p>
        </p:txBody>
      </p:sp>
      <p:sp>
        <p:nvSpPr>
          <p:cNvPr id="7" name="CasellaDiTesto 6">
            <a:extLst>
              <a:ext uri="{FF2B5EF4-FFF2-40B4-BE49-F238E27FC236}">
                <a16:creationId xmlns:a16="http://schemas.microsoft.com/office/drawing/2014/main" id="{698FBB19-6AD1-D01B-4950-FEED1143EB95}"/>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9" name="Immagine 8">
            <a:extLst>
              <a:ext uri="{FF2B5EF4-FFF2-40B4-BE49-F238E27FC236}">
                <a16:creationId xmlns:a16="http://schemas.microsoft.com/office/drawing/2014/main" id="{12F47B39-9085-FA7C-417D-83AE3FD9F6C2}"/>
              </a:ext>
            </a:extLst>
          </p:cNvPr>
          <p:cNvPicPr>
            <a:picLocks noChangeAspect="1"/>
          </p:cNvPicPr>
          <p:nvPr/>
        </p:nvPicPr>
        <p:blipFill rotWithShape="1">
          <a:blip r:embed="rId3">
            <a:extLst>
              <a:ext uri="{28A0092B-C50C-407E-A947-70E740481C1C}">
                <a14:useLocalDpi xmlns:a14="http://schemas.microsoft.com/office/drawing/2010/main" val="0"/>
              </a:ext>
            </a:extLst>
          </a:blip>
          <a:srcRect b="50939"/>
          <a:stretch/>
        </p:blipFill>
        <p:spPr>
          <a:xfrm>
            <a:off x="0" y="1325563"/>
            <a:ext cx="12206447" cy="4412202"/>
          </a:xfrm>
          <a:prstGeom prst="rect">
            <a:avLst/>
          </a:prstGeom>
        </p:spPr>
      </p:pic>
    </p:spTree>
    <p:extLst>
      <p:ext uri="{BB962C8B-B14F-4D97-AF65-F5344CB8AC3E}">
        <p14:creationId xmlns:p14="http://schemas.microsoft.com/office/powerpoint/2010/main" val="2758491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8881D75-B0B8-38CF-8BD5-9D49D6007B09}"/>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30B0B85D-F0E7-4D43-0332-DDCDE7733465}"/>
              </a:ext>
            </a:extLst>
          </p:cNvPr>
          <p:cNvSpPr>
            <a:spLocks noGrp="1"/>
          </p:cNvSpPr>
          <p:nvPr>
            <p:ph type="sldNum" idx="12"/>
          </p:nvPr>
        </p:nvSpPr>
        <p:spPr/>
        <p:txBody>
          <a:bodyPr/>
          <a:lstStyle/>
          <a:p>
            <a:fld id="{00000000-1234-1234-1234-123412341234}" type="slidenum">
              <a:rPr lang="es-419" smtClean="0"/>
              <a:pPr/>
              <a:t>37</a:t>
            </a:fld>
            <a:endParaRPr lang="es-419"/>
          </a:p>
        </p:txBody>
      </p:sp>
      <p:sp>
        <p:nvSpPr>
          <p:cNvPr id="5" name="Titolo 1">
            <a:extLst>
              <a:ext uri="{FF2B5EF4-FFF2-40B4-BE49-F238E27FC236}">
                <a16:creationId xmlns:a16="http://schemas.microsoft.com/office/drawing/2014/main" id="{285A43BC-A417-56A7-9900-477EC3219A7F}"/>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300" b="1" dirty="0" err="1">
                <a:sym typeface="Calibri"/>
              </a:rPr>
              <a:t>Sequence</a:t>
            </a:r>
            <a:r>
              <a:rPr lang="it-IT" sz="5300" b="1" dirty="0">
                <a:sym typeface="Calibri"/>
              </a:rPr>
              <a:t> </a:t>
            </a:r>
            <a:r>
              <a:rPr lang="it-IT" sz="5300" b="1" dirty="0" err="1">
                <a:sym typeface="Calibri"/>
              </a:rPr>
              <a:t>diagrams</a:t>
            </a:r>
            <a:r>
              <a:rPr lang="it-IT" sz="5300" b="1" dirty="0">
                <a:sym typeface="Calibri"/>
              </a:rPr>
              <a:t> – </a:t>
            </a:r>
            <a:r>
              <a:rPr lang="it-IT" sz="5300" b="1" dirty="0" err="1">
                <a:sym typeface="Calibri"/>
              </a:rPr>
              <a:t>UpdateStudentMark</a:t>
            </a:r>
            <a:endParaRPr lang="it-IT" sz="5300" b="1" kern="0" dirty="0"/>
          </a:p>
        </p:txBody>
      </p:sp>
      <p:sp>
        <p:nvSpPr>
          <p:cNvPr id="8" name="CasellaDiTesto 7">
            <a:extLst>
              <a:ext uri="{FF2B5EF4-FFF2-40B4-BE49-F238E27FC236}">
                <a16:creationId xmlns:a16="http://schemas.microsoft.com/office/drawing/2014/main" id="{7DCAA734-AC05-3C57-6B6B-13246CD5C26E}"/>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9" name="CasellaDiTesto 8">
            <a:extLst>
              <a:ext uri="{FF2B5EF4-FFF2-40B4-BE49-F238E27FC236}">
                <a16:creationId xmlns:a16="http://schemas.microsoft.com/office/drawing/2014/main" id="{768BD5D6-BEDE-B188-A341-F6F66733747A}"/>
              </a:ext>
            </a:extLst>
          </p:cNvPr>
          <p:cNvSpPr txBox="1"/>
          <p:nvPr/>
        </p:nvSpPr>
        <p:spPr>
          <a:xfrm>
            <a:off x="148203" y="5777472"/>
            <a:ext cx="1920757" cy="261610"/>
          </a:xfrm>
          <a:prstGeom prst="rect">
            <a:avLst/>
          </a:prstGeom>
          <a:noFill/>
        </p:spPr>
        <p:txBody>
          <a:bodyPr wrap="square" rtlCol="0">
            <a:spAutoFit/>
          </a:bodyPr>
          <a:lstStyle/>
          <a:p>
            <a:pPr algn="ctr"/>
            <a:r>
              <a:rPr lang="it-IT" sz="1100" b="1" dirty="0" err="1"/>
              <a:t>UpdateStudentMark</a:t>
            </a:r>
            <a:endParaRPr lang="it-IT" sz="1100" b="1" dirty="0"/>
          </a:p>
        </p:txBody>
      </p:sp>
      <p:sp>
        <p:nvSpPr>
          <p:cNvPr id="10" name="CasellaDiTesto 9">
            <a:extLst>
              <a:ext uri="{FF2B5EF4-FFF2-40B4-BE49-F238E27FC236}">
                <a16:creationId xmlns:a16="http://schemas.microsoft.com/office/drawing/2014/main" id="{2D77C6ED-F008-4E60-5861-22FDDEB4367A}"/>
              </a:ext>
            </a:extLst>
          </p:cNvPr>
          <p:cNvSpPr txBox="1"/>
          <p:nvPr/>
        </p:nvSpPr>
        <p:spPr>
          <a:xfrm>
            <a:off x="2229815" y="5775920"/>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B031A1A0-00AF-5AFE-75AE-EF64F9FC0DF6}"/>
              </a:ext>
            </a:extLst>
          </p:cNvPr>
          <p:cNvSpPr txBox="1"/>
          <p:nvPr/>
        </p:nvSpPr>
        <p:spPr>
          <a:xfrm>
            <a:off x="3198312" y="5766603"/>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FC3CCDB8-19A3-10C9-447C-D33A12B0599D}"/>
              </a:ext>
            </a:extLst>
          </p:cNvPr>
          <p:cNvSpPr txBox="1"/>
          <p:nvPr/>
        </p:nvSpPr>
        <p:spPr>
          <a:xfrm>
            <a:off x="4761567" y="5766603"/>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BDE1A727-1C94-8052-B502-EBE3D3F8E4EB}"/>
              </a:ext>
            </a:extLst>
          </p:cNvPr>
          <p:cNvSpPr txBox="1"/>
          <p:nvPr/>
        </p:nvSpPr>
        <p:spPr>
          <a:xfrm>
            <a:off x="5745491" y="5761395"/>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46EBD525-E64E-1290-41AA-3037A205B49C}"/>
              </a:ext>
            </a:extLst>
          </p:cNvPr>
          <p:cNvSpPr txBox="1"/>
          <p:nvPr/>
        </p:nvSpPr>
        <p:spPr>
          <a:xfrm>
            <a:off x="7177399" y="5766603"/>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8C5F8D07-5EFA-91B3-81A3-B307E653B1F1}"/>
              </a:ext>
            </a:extLst>
          </p:cNvPr>
          <p:cNvSpPr txBox="1"/>
          <p:nvPr/>
        </p:nvSpPr>
        <p:spPr>
          <a:xfrm>
            <a:off x="8277243" y="5781234"/>
            <a:ext cx="1029853" cy="261610"/>
          </a:xfrm>
          <a:prstGeom prst="rect">
            <a:avLst/>
          </a:prstGeom>
          <a:noFill/>
        </p:spPr>
        <p:txBody>
          <a:bodyPr wrap="square" rtlCol="0">
            <a:spAutoFit/>
          </a:bodyPr>
          <a:lstStyle/>
          <a:p>
            <a:pPr algn="ctr"/>
            <a:r>
              <a:rPr lang="it-IT" sz="1100" b="1" dirty="0" err="1"/>
              <a:t>Response</a:t>
            </a:r>
            <a:endParaRPr lang="it-IT" sz="1100" b="1" dirty="0"/>
          </a:p>
        </p:txBody>
      </p:sp>
      <p:sp>
        <p:nvSpPr>
          <p:cNvPr id="17" name="CasellaDiTesto 16">
            <a:extLst>
              <a:ext uri="{FF2B5EF4-FFF2-40B4-BE49-F238E27FC236}">
                <a16:creationId xmlns:a16="http://schemas.microsoft.com/office/drawing/2014/main" id="{724A3548-A105-F2D6-D211-27DBB4221254}"/>
              </a:ext>
            </a:extLst>
          </p:cNvPr>
          <p:cNvSpPr txBox="1"/>
          <p:nvPr/>
        </p:nvSpPr>
        <p:spPr>
          <a:xfrm>
            <a:off x="9224692" y="576029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3935D03F-BE23-2E53-E41C-0C42A9CF3AF1}"/>
              </a:ext>
            </a:extLst>
          </p:cNvPr>
          <p:cNvSpPr txBox="1"/>
          <p:nvPr/>
        </p:nvSpPr>
        <p:spPr>
          <a:xfrm>
            <a:off x="10495049" y="5766543"/>
            <a:ext cx="1445491" cy="261610"/>
          </a:xfrm>
          <a:prstGeom prst="rect">
            <a:avLst/>
          </a:prstGeom>
          <a:noFill/>
        </p:spPr>
        <p:txBody>
          <a:bodyPr wrap="square" rtlCol="0">
            <a:spAutoFit/>
          </a:bodyPr>
          <a:lstStyle/>
          <a:p>
            <a:pPr algn="ctr"/>
            <a:r>
              <a:rPr lang="it-IT" sz="1100" b="1" dirty="0" err="1"/>
              <a:t>StudentDAO</a:t>
            </a:r>
            <a:endParaRPr lang="it-IT" sz="1100" b="1" dirty="0"/>
          </a:p>
        </p:txBody>
      </p:sp>
      <p:pic>
        <p:nvPicPr>
          <p:cNvPr id="21" name="Immagine 20">
            <a:extLst>
              <a:ext uri="{FF2B5EF4-FFF2-40B4-BE49-F238E27FC236}">
                <a16:creationId xmlns:a16="http://schemas.microsoft.com/office/drawing/2014/main" id="{6D136BEA-2210-E8DE-6513-7DC404741C56}"/>
              </a:ext>
            </a:extLst>
          </p:cNvPr>
          <p:cNvPicPr>
            <a:picLocks noChangeAspect="1"/>
          </p:cNvPicPr>
          <p:nvPr/>
        </p:nvPicPr>
        <p:blipFill rotWithShape="1">
          <a:blip r:embed="rId3">
            <a:extLst>
              <a:ext uri="{28A0092B-C50C-407E-A947-70E740481C1C}">
                <a14:useLocalDpi xmlns:a14="http://schemas.microsoft.com/office/drawing/2010/main" val="0"/>
              </a:ext>
            </a:extLst>
          </a:blip>
          <a:srcRect l="4253" t="49063" b="4077"/>
          <a:stretch/>
        </p:blipFill>
        <p:spPr>
          <a:xfrm>
            <a:off x="-106678" y="1325563"/>
            <a:ext cx="12298678" cy="4434728"/>
          </a:xfrm>
          <a:prstGeom prst="rect">
            <a:avLst/>
          </a:prstGeom>
        </p:spPr>
      </p:pic>
    </p:spTree>
    <p:extLst>
      <p:ext uri="{BB962C8B-B14F-4D97-AF65-F5344CB8AC3E}">
        <p14:creationId xmlns:p14="http://schemas.microsoft.com/office/powerpoint/2010/main" val="345079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2EE8B9-6065-6EB5-B8F1-A6DE248CEFA6}"/>
              </a:ext>
            </a:extLst>
          </p:cNvPr>
          <p:cNvSpPr>
            <a:spLocks noGrp="1"/>
          </p:cNvSpPr>
          <p:nvPr>
            <p:ph type="title"/>
          </p:nvPr>
        </p:nvSpPr>
        <p:spPr>
          <a:xfrm>
            <a:off x="838200" y="2766218"/>
            <a:ext cx="10515600" cy="1325563"/>
          </a:xfrm>
        </p:spPr>
        <p:txBody>
          <a:bodyPr>
            <a:normAutofit fontScale="90000"/>
          </a:bodyPr>
          <a:lstStyle/>
          <a:p>
            <a:pPr algn="ctr"/>
            <a:r>
              <a:rPr lang="it-IT" sz="8000" b="1" dirty="0"/>
              <a:t>VERSIONE</a:t>
            </a:r>
            <a:r>
              <a:rPr lang="it-IT" sz="8000" dirty="0"/>
              <a:t> </a:t>
            </a:r>
            <a:r>
              <a:rPr lang="it-IT" sz="8000" b="1" dirty="0"/>
              <a:t>JAVASCRIPT</a:t>
            </a:r>
          </a:p>
        </p:txBody>
      </p:sp>
      <p:sp>
        <p:nvSpPr>
          <p:cNvPr id="4" name="Segnaposto piè di pagina 3">
            <a:extLst>
              <a:ext uri="{FF2B5EF4-FFF2-40B4-BE49-F238E27FC236}">
                <a16:creationId xmlns:a16="http://schemas.microsoft.com/office/drawing/2014/main" id="{3638B676-68D1-500F-7D9B-53BD0B867556}"/>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8D05DEB-AA3D-1C88-5B1A-20B6EE1C7180}"/>
              </a:ext>
            </a:extLst>
          </p:cNvPr>
          <p:cNvSpPr>
            <a:spLocks noGrp="1"/>
          </p:cNvSpPr>
          <p:nvPr>
            <p:ph type="sldNum" idx="12"/>
          </p:nvPr>
        </p:nvSpPr>
        <p:spPr/>
        <p:txBody>
          <a:bodyPr/>
          <a:lstStyle/>
          <a:p>
            <a:fld id="{5952D976-966E-4F80-B654-8BD5DE267B95}" type="slidenum">
              <a:rPr lang="it-IT" smtClean="0"/>
              <a:t>38</a:t>
            </a:fld>
            <a:endParaRPr lang="it-IT"/>
          </a:p>
        </p:txBody>
      </p:sp>
    </p:spTree>
    <p:extLst>
      <p:ext uri="{BB962C8B-B14F-4D97-AF65-F5344CB8AC3E}">
        <p14:creationId xmlns:p14="http://schemas.microsoft.com/office/powerpoint/2010/main" val="134512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8DDC7-7D7B-E04B-E9B0-8DEB8FF338E6}"/>
              </a:ext>
            </a:extLst>
          </p:cNvPr>
          <p:cNvSpPr>
            <a:spLocks noGrp="1"/>
          </p:cNvSpPr>
          <p:nvPr>
            <p:ph type="body" idx="1"/>
          </p:nvPr>
        </p:nvSpPr>
        <p:spPr>
          <a:xfrm>
            <a:off x="264695" y="1861006"/>
            <a:ext cx="11662610" cy="3631448"/>
          </a:xfrm>
        </p:spPr>
        <p:txBody>
          <a:bodyPr>
            <a:noAutofit/>
          </a:bodyPr>
          <a:lstStyle/>
          <a:p>
            <a:pPr marL="0" indent="0">
              <a:buNone/>
            </a:pPr>
            <a:r>
              <a:rPr lang="it-IT" sz="1800" dirty="0"/>
              <a:t>Si realizzi un’applicazione client server web che modifica le specifiche precedenti come segue: </a:t>
            </a:r>
          </a:p>
          <a:p>
            <a:pPr marL="285750" indent="-285750">
              <a:buSzPct val="200000"/>
            </a:pPr>
            <a:r>
              <a:rPr lang="it-IT" sz="1800" dirty="0"/>
              <a:t>Dopo il login dell’utente, l’intera applicazione è realizzata con un’unica pagina per il docente e un’unica pagina per lo studente. </a:t>
            </a:r>
          </a:p>
          <a:p>
            <a:pPr marL="285750" indent="-285750">
              <a:buSzPct val="200000"/>
            </a:pPr>
            <a:r>
              <a:rPr lang="it-IT" sz="1800" dirty="0"/>
              <a:t>Ogni interazione dell’utente è gestita senza ricaricare completamente la pagina, ma produce l’invocazione asincrona del server e l’eventuale modifica del contenuto da aggiornare a seguito dell’evento. </a:t>
            </a:r>
          </a:p>
          <a:p>
            <a:pPr marL="285750" indent="-285750">
              <a:buSzPct val="200000"/>
            </a:pPr>
            <a:r>
              <a:rPr lang="it-IT" sz="1800" dirty="0"/>
              <a:t>La funzione di riordino della tabella degli iscritti è realizzata a lato client. </a:t>
            </a:r>
          </a:p>
          <a:p>
            <a:pPr marL="285750" indent="-285750">
              <a:buSzPct val="200000"/>
            </a:pPr>
            <a:r>
              <a:rPr lang="it-IT" sz="1800" dirty="0"/>
              <a:t>Alla tabella degli iscritti è associato un bottone INSERIMENTO MULTIPLO che provoca la comparsa di una pagina modale con tutte e sole le righe nello stato “non inserito” associate a un campo di input. Il docente può inserire un voto per un insieme delle righe e premere un bottone INVIA che comporta l’invio al server dei voti, il cambio di stato delle righe coinvolte, la chiusura della finestra modale e l’aggiornamento della tabella degli iscritti.</a:t>
            </a:r>
            <a:endParaRPr lang="it-IT" dirty="0"/>
          </a:p>
        </p:txBody>
      </p:sp>
      <p:sp>
        <p:nvSpPr>
          <p:cNvPr id="5" name="Segnaposto piè di pagina 4">
            <a:extLst>
              <a:ext uri="{FF2B5EF4-FFF2-40B4-BE49-F238E27FC236}">
                <a16:creationId xmlns:a16="http://schemas.microsoft.com/office/drawing/2014/main" id="{756A5D5D-4ECE-74FE-FB82-3B8C36097604}"/>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B7260295-72A0-555D-AA96-8F41114D829A}"/>
              </a:ext>
            </a:extLst>
          </p:cNvPr>
          <p:cNvSpPr>
            <a:spLocks noGrp="1"/>
          </p:cNvSpPr>
          <p:nvPr>
            <p:ph type="sldNum" idx="12"/>
          </p:nvPr>
        </p:nvSpPr>
        <p:spPr/>
        <p:txBody>
          <a:bodyPr/>
          <a:lstStyle/>
          <a:p>
            <a:fld id="{5952D976-966E-4F80-B654-8BD5DE267B95}" type="slidenum">
              <a:rPr lang="it-IT" smtClean="0"/>
              <a:t>39</a:t>
            </a:fld>
            <a:endParaRPr lang="it-IT"/>
          </a:p>
        </p:txBody>
      </p:sp>
      <p:sp>
        <p:nvSpPr>
          <p:cNvPr id="9" name="Titolo 1">
            <a:extLst>
              <a:ext uri="{FF2B5EF4-FFF2-40B4-BE49-F238E27FC236}">
                <a16:creationId xmlns:a16="http://schemas.microsoft.com/office/drawing/2014/main" id="{75A65751-5A8F-B219-9CE8-9755BE174AF4}"/>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Tree>
    <p:extLst>
      <p:ext uri="{BB962C8B-B14F-4D97-AF65-F5344CB8AC3E}">
        <p14:creationId xmlns:p14="http://schemas.microsoft.com/office/powerpoint/2010/main" val="2898807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A09F7-6A76-A3DA-4AC8-45DC4D330849}"/>
              </a:ext>
            </a:extLst>
          </p:cNvPr>
          <p:cNvSpPr>
            <a:spLocks noGrp="1"/>
          </p:cNvSpPr>
          <p:nvPr>
            <p:ph type="title"/>
          </p:nvPr>
        </p:nvSpPr>
        <p:spPr>
          <a:xfrm>
            <a:off x="838200" y="18255"/>
            <a:ext cx="10515600" cy="1325563"/>
          </a:xfrm>
        </p:spPr>
        <p:txBody>
          <a:bodyPr/>
          <a:lstStyle/>
          <a:p>
            <a:pPr algn="ctr"/>
            <a:r>
              <a:rPr lang="it-IT" sz="6600" b="1" dirty="0"/>
              <a:t>Analisi requisiti DB</a:t>
            </a:r>
          </a:p>
        </p:txBody>
      </p:sp>
      <p:sp>
        <p:nvSpPr>
          <p:cNvPr id="7" name="Segnaposto contenuto 2">
            <a:extLst>
              <a:ext uri="{FF2B5EF4-FFF2-40B4-BE49-F238E27FC236}">
                <a16:creationId xmlns:a16="http://schemas.microsoft.com/office/drawing/2014/main" id="{C2CE2B2E-389C-419B-98BF-1835FC90FFEC}"/>
              </a:ext>
            </a:extLst>
          </p:cNvPr>
          <p:cNvSpPr>
            <a:spLocks noGrp="1"/>
          </p:cNvSpPr>
          <p:nvPr>
            <p:ph type="body" idx="1"/>
          </p:nvPr>
        </p:nvSpPr>
        <p:spPr>
          <a:xfrm>
            <a:off x="264695" y="1530928"/>
            <a:ext cx="11662610" cy="3912262"/>
          </a:xfrm>
        </p:spPr>
        <p:txBody>
          <a:bodyPr>
            <a:noAutofit/>
          </a:bodyPr>
          <a:lstStyle/>
          <a:p>
            <a:pPr marL="0" indent="0">
              <a:buNone/>
            </a:pPr>
            <a:r>
              <a:rPr lang="it-IT" sz="1600" dirty="0"/>
              <a:t>Un’applicazione permette di verbalizzare gli </a:t>
            </a:r>
            <a:r>
              <a:rPr lang="it-IT" sz="1600" dirty="0">
                <a:solidFill>
                  <a:schemeClr val="tx1"/>
                </a:solidFill>
              </a:rPr>
              <a:t>esiti degli esami </a:t>
            </a:r>
            <a:r>
              <a:rPr lang="it-IT" sz="1600" dirty="0"/>
              <a:t>di un </a:t>
            </a:r>
            <a:r>
              <a:rPr lang="it-IT" sz="1600" dirty="0">
                <a:solidFill>
                  <a:srgbClr val="FF0000"/>
                </a:solidFill>
              </a:rPr>
              <a:t>appello</a:t>
            </a:r>
            <a:r>
              <a:rPr lang="it-IT" sz="1600" dirty="0"/>
              <a:t>. </a:t>
            </a:r>
          </a:p>
          <a:p>
            <a:pPr marL="0" indent="0">
              <a:buNone/>
            </a:pPr>
            <a:r>
              <a:rPr lang="it-IT" sz="1600" dirty="0"/>
              <a:t>Il </a:t>
            </a:r>
            <a:r>
              <a:rPr lang="it-IT" sz="1600" dirty="0">
                <a:solidFill>
                  <a:srgbClr val="FF0000"/>
                </a:solidFill>
              </a:rPr>
              <a:t>docente</a:t>
            </a:r>
            <a:r>
              <a:rPr lang="it-IT" sz="1600" dirty="0"/>
              <a:t> accede tramite login e seleziona nella HOME page un corso da una lista dei propri corsi ordinata in modo alfabetico decrescente e poi una </a:t>
            </a:r>
            <a:r>
              <a:rPr lang="it-IT" sz="1600" dirty="0">
                <a:solidFill>
                  <a:srgbClr val="92D050"/>
                </a:solidFill>
              </a:rPr>
              <a:t>data</a:t>
            </a:r>
            <a:r>
              <a:rPr lang="it-IT" sz="1600" dirty="0">
                <a:solidFill>
                  <a:srgbClr val="0070C0"/>
                </a:solidFill>
              </a:rPr>
              <a:t> d’appello del corso </a:t>
            </a:r>
            <a:r>
              <a:rPr lang="it-IT" sz="1600" dirty="0"/>
              <a:t>scelto selezionata da un elenco ordinato per data decrescente. </a:t>
            </a:r>
            <a:r>
              <a:rPr lang="it-IT" sz="1600" dirty="0">
                <a:solidFill>
                  <a:srgbClr val="0070C0"/>
                </a:solidFill>
              </a:rPr>
              <a:t>Ogni corso ha un solo docente</a:t>
            </a:r>
            <a:r>
              <a:rPr lang="it-IT" sz="1600" dirty="0"/>
              <a:t>.</a:t>
            </a:r>
          </a:p>
          <a:p>
            <a:pPr marL="0" indent="0">
              <a:buNone/>
            </a:pPr>
            <a:r>
              <a:rPr lang="it-IT" sz="1600" dirty="0"/>
              <a:t>La selezione dell’appello porta a una pagina ISCRITTI, che mostra una tabella con tutti gli iscritti all’appello. La tabella riporta i seguenti dati: </a:t>
            </a:r>
            <a:r>
              <a:rPr lang="it-IT" sz="1600" dirty="0">
                <a:solidFill>
                  <a:srgbClr val="92D050"/>
                </a:solidFill>
              </a:rPr>
              <a:t>matricola, cognome e nome, email, </a:t>
            </a:r>
            <a:r>
              <a:rPr lang="it-IT" sz="1600" dirty="0">
                <a:solidFill>
                  <a:srgbClr val="FF0000"/>
                </a:solidFill>
              </a:rPr>
              <a:t>c</a:t>
            </a:r>
            <a:r>
              <a:rPr lang="it-IT" sz="1600" dirty="0">
                <a:solidFill>
                  <a:srgbClr val="92D050"/>
                </a:solidFill>
              </a:rPr>
              <a:t>o</a:t>
            </a:r>
            <a:r>
              <a:rPr lang="it-IT" sz="1600" dirty="0">
                <a:solidFill>
                  <a:srgbClr val="FF0000"/>
                </a:solidFill>
              </a:rPr>
              <a:t>r</a:t>
            </a:r>
            <a:r>
              <a:rPr lang="it-IT" sz="1600" dirty="0">
                <a:solidFill>
                  <a:srgbClr val="92D050"/>
                </a:solidFill>
              </a:rPr>
              <a:t>s</a:t>
            </a:r>
            <a:r>
              <a:rPr lang="it-IT" sz="1600" dirty="0">
                <a:solidFill>
                  <a:srgbClr val="FF0000"/>
                </a:solidFill>
              </a:rPr>
              <a:t>o</a:t>
            </a:r>
            <a:r>
              <a:rPr lang="it-IT" sz="1600" dirty="0">
                <a:solidFill>
                  <a:srgbClr val="92D050"/>
                </a:solidFill>
              </a:rPr>
              <a:t> d</a:t>
            </a:r>
            <a:r>
              <a:rPr lang="it-IT" sz="1600" dirty="0">
                <a:solidFill>
                  <a:srgbClr val="FF0000"/>
                </a:solidFill>
              </a:rPr>
              <a:t>i</a:t>
            </a:r>
            <a:r>
              <a:rPr lang="it-IT" sz="1600" dirty="0">
                <a:solidFill>
                  <a:srgbClr val="92D050"/>
                </a:solidFill>
              </a:rPr>
              <a:t> l</a:t>
            </a:r>
            <a:r>
              <a:rPr lang="it-IT" sz="1600" dirty="0">
                <a:solidFill>
                  <a:srgbClr val="FF0000"/>
                </a:solidFill>
              </a:rPr>
              <a:t>a</a:t>
            </a:r>
            <a:r>
              <a:rPr lang="it-IT" sz="1600" dirty="0">
                <a:solidFill>
                  <a:srgbClr val="92D050"/>
                </a:solidFill>
              </a:rPr>
              <a:t>u</a:t>
            </a:r>
            <a:r>
              <a:rPr lang="it-IT" sz="1600" dirty="0">
                <a:solidFill>
                  <a:srgbClr val="FF0000"/>
                </a:solidFill>
              </a:rPr>
              <a:t>r</a:t>
            </a:r>
            <a:r>
              <a:rPr lang="it-IT" sz="1600" dirty="0">
                <a:solidFill>
                  <a:srgbClr val="92D050"/>
                </a:solidFill>
              </a:rPr>
              <a:t>e</a:t>
            </a:r>
            <a:r>
              <a:rPr lang="it-IT" sz="1600" dirty="0">
                <a:solidFill>
                  <a:srgbClr val="FF0000"/>
                </a:solidFill>
              </a:rPr>
              <a:t>a</a:t>
            </a:r>
            <a:r>
              <a:rPr lang="it-IT" sz="1600" dirty="0">
                <a:solidFill>
                  <a:srgbClr val="92D050"/>
                </a:solidFill>
              </a:rPr>
              <a:t>, voto e stato di valutazione</a:t>
            </a:r>
            <a:r>
              <a:rPr lang="it-IT" sz="1600" dirty="0"/>
              <a:t>. Il voto può non essere ancora definito. Lo stato di valutazione dello studente rispetto all’appello può assumere i valori: non inserito, inserito, pubblicato, rifiutato e verbalizzato. </a:t>
            </a:r>
          </a:p>
          <a:p>
            <a:pPr marL="0" indent="0">
              <a:buNone/>
            </a:pPr>
            <a:r>
              <a:rPr lang="it-IT" sz="1600" dirty="0"/>
              <a:t>Selezionando un’etichetta nell’intestazione della tabella, l’utente ordina le righe in base al valore di tale etichetta (ad esempio, selezionando “cognome” la tabella è riordinata in base al cognome). Successive selezioni della stessa etichetta invertono l’ordinamento: si parte con l’ordinamento crescente. Il valore del voto viene considerato ordinato nel modo seguente: &lt;vuoto&gt;, assente, rimandato, riprovato, 18, 19, …, 30, 30 e lode. </a:t>
            </a:r>
          </a:p>
          <a:p>
            <a:pPr marL="0" indent="0">
              <a:buNone/>
            </a:pPr>
            <a:r>
              <a:rPr lang="it-IT" sz="1600" dirty="0"/>
              <a:t>Nella tabella della pagina ISCRITTI ad ogni riga corrisponde un bottone “MODIFICA”. Premendo il bottone compare una pagina con una </a:t>
            </a:r>
            <a:r>
              <a:rPr lang="it-IT" sz="1600" dirty="0" err="1"/>
              <a:t>form</a:t>
            </a:r>
            <a:r>
              <a:rPr lang="it-IT" sz="1600" dirty="0"/>
              <a:t> che mostra tutti i dati dello </a:t>
            </a:r>
            <a:r>
              <a:rPr lang="it-IT" sz="1600" dirty="0">
                <a:solidFill>
                  <a:srgbClr val="FF0000"/>
                </a:solidFill>
              </a:rPr>
              <a:t>studente</a:t>
            </a:r>
            <a:r>
              <a:rPr lang="it-IT" sz="1600" dirty="0"/>
              <a:t> selezionato e un campo di input in cui è possibile scegliere il voto. L’invio della </a:t>
            </a:r>
            <a:r>
              <a:rPr lang="it-IT" sz="1600" dirty="0" err="1"/>
              <a:t>form</a:t>
            </a:r>
            <a:r>
              <a:rPr lang="it-IT" sz="1600" dirty="0"/>
              <a:t> provoca la modifica o l’inserimento del voto. Inizialmente le righe sono nello stato di valutazione “non inserito”. L’inserimento e le successive eventuali modifiche portano la riga nello stato di valutazione “inserito ”.</a:t>
            </a:r>
          </a:p>
        </p:txBody>
      </p:sp>
      <p:sp>
        <p:nvSpPr>
          <p:cNvPr id="3" name="Segnaposto piè di pagina 2">
            <a:extLst>
              <a:ext uri="{FF2B5EF4-FFF2-40B4-BE49-F238E27FC236}">
                <a16:creationId xmlns:a16="http://schemas.microsoft.com/office/drawing/2014/main" id="{DEA68E8E-127A-6E50-BDDE-C6E6D5189F3A}"/>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3D9D7CC0-34E4-C59A-045B-5F9FBD536E26}"/>
              </a:ext>
            </a:extLst>
          </p:cNvPr>
          <p:cNvSpPr>
            <a:spLocks noGrp="1"/>
          </p:cNvSpPr>
          <p:nvPr>
            <p:ph type="sldNum" idx="12"/>
          </p:nvPr>
        </p:nvSpPr>
        <p:spPr/>
        <p:txBody>
          <a:bodyPr/>
          <a:lstStyle/>
          <a:p>
            <a:fld id="{5952D976-966E-4F80-B654-8BD5DE267B95}" type="slidenum">
              <a:rPr lang="it-IT" smtClean="0"/>
              <a:t>4</a:t>
            </a:fld>
            <a:endParaRPr lang="it-IT"/>
          </a:p>
        </p:txBody>
      </p:sp>
      <p:sp>
        <p:nvSpPr>
          <p:cNvPr id="4" name="CasellaDiTesto 3">
            <a:extLst>
              <a:ext uri="{FF2B5EF4-FFF2-40B4-BE49-F238E27FC236}">
                <a16:creationId xmlns:a16="http://schemas.microsoft.com/office/drawing/2014/main" id="{A2A8A1B9-84C0-530E-43A6-55B6FC449466}"/>
              </a:ext>
            </a:extLst>
          </p:cNvPr>
          <p:cNvSpPr txBox="1"/>
          <p:nvPr/>
        </p:nvSpPr>
        <p:spPr>
          <a:xfrm>
            <a:off x="838200" y="5797936"/>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Entità</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Attributi</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Relazioni</a:t>
            </a:r>
            <a:endParaRPr lang="it-IT"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asellaDiTesto 4">
            <a:extLst>
              <a:ext uri="{FF2B5EF4-FFF2-40B4-BE49-F238E27FC236}">
                <a16:creationId xmlns:a16="http://schemas.microsoft.com/office/drawing/2014/main" id="{09913219-4A93-1AD3-B4A1-2C8E34A16883}"/>
              </a:ext>
            </a:extLst>
          </p:cNvPr>
          <p:cNvSpPr txBox="1"/>
          <p:nvPr/>
        </p:nvSpPr>
        <p:spPr>
          <a:xfrm>
            <a:off x="9379032" y="6264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096527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208BD4-4F21-E0CF-44FA-1DC0F7C371F6}"/>
              </a:ext>
            </a:extLst>
          </p:cNvPr>
          <p:cNvSpPr>
            <a:spLocks noGrp="1"/>
          </p:cNvSpPr>
          <p:nvPr>
            <p:ph type="title"/>
          </p:nvPr>
        </p:nvSpPr>
        <p:spPr>
          <a:xfrm>
            <a:off x="0" y="18255"/>
            <a:ext cx="12192000" cy="1325563"/>
          </a:xfrm>
        </p:spPr>
        <p:txBody>
          <a:bodyPr>
            <a:noAutofit/>
          </a:bodyPr>
          <a:lstStyle/>
          <a:p>
            <a:pPr algn="ctr"/>
            <a:r>
              <a:rPr lang="it-IT" sz="6600" b="1" dirty="0"/>
              <a:t>Completamento delle specifiche</a:t>
            </a:r>
          </a:p>
        </p:txBody>
      </p:sp>
      <p:sp>
        <p:nvSpPr>
          <p:cNvPr id="3" name="Segnaposto piè di pagina 2">
            <a:extLst>
              <a:ext uri="{FF2B5EF4-FFF2-40B4-BE49-F238E27FC236}">
                <a16:creationId xmlns:a16="http://schemas.microsoft.com/office/drawing/2014/main" id="{107D39C1-A17A-CF02-BD82-D6A0A62A221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AB03A58-A3E5-DEE1-B860-2FB5A824184F}"/>
              </a:ext>
            </a:extLst>
          </p:cNvPr>
          <p:cNvSpPr>
            <a:spLocks noGrp="1"/>
          </p:cNvSpPr>
          <p:nvPr>
            <p:ph type="sldNum" idx="12"/>
          </p:nvPr>
        </p:nvSpPr>
        <p:spPr/>
        <p:txBody>
          <a:bodyPr/>
          <a:lstStyle/>
          <a:p>
            <a:fld id="{5952D976-966E-4F80-B654-8BD5DE267B95}" type="slidenum">
              <a:rPr lang="it-IT" smtClean="0"/>
              <a:t>40</a:t>
            </a:fld>
            <a:endParaRPr lang="it-IT"/>
          </a:p>
        </p:txBody>
      </p:sp>
      <p:sp>
        <p:nvSpPr>
          <p:cNvPr id="4" name="Segnaposto contenuto 2">
            <a:extLst>
              <a:ext uri="{FF2B5EF4-FFF2-40B4-BE49-F238E27FC236}">
                <a16:creationId xmlns:a16="http://schemas.microsoft.com/office/drawing/2014/main" id="{5425264B-A95C-A82F-4408-46D805398162}"/>
              </a:ext>
            </a:extLst>
          </p:cNvPr>
          <p:cNvSpPr txBox="1">
            <a:spLocks/>
          </p:cNvSpPr>
          <p:nvPr/>
        </p:nvSpPr>
        <p:spPr>
          <a:xfrm>
            <a:off x="264695" y="2605169"/>
            <a:ext cx="11662610" cy="1647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dirty="0">
                <a:latin typeface="Calibri" panose="020F0502020204030204" pitchFamily="34" charset="0"/>
                <a:cs typeface="Calibri" panose="020F0502020204030204" pitchFamily="34" charset="0"/>
              </a:rPr>
              <a:t>Stesse aggiunte specificate per la versione HTML pura (tranne il bottone di «Go back»)</a:t>
            </a:r>
          </a:p>
          <a:p>
            <a:r>
              <a:rPr lang="it-IT" sz="2400" dirty="0">
                <a:latin typeface="Calibri" panose="020F0502020204030204" pitchFamily="34" charset="0"/>
                <a:cs typeface="Calibri" panose="020F0502020204030204" pitchFamily="34" charset="0"/>
              </a:rPr>
              <a:t>Implementata la visualizzazione della pagina di ricapitolazione dei dati di un verbale appena creato, attraverso una pagina modale</a:t>
            </a:r>
          </a:p>
        </p:txBody>
      </p:sp>
    </p:spTree>
    <p:extLst>
      <p:ext uri="{BB962C8B-B14F-4D97-AF65-F5344CB8AC3E}">
        <p14:creationId xmlns:p14="http://schemas.microsoft.com/office/powerpoint/2010/main" val="1922381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5"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07D13EB-F54A-58B0-F945-C740DE2BC09A}"/>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2615529-0691-264D-481C-A6DA2DAA9014}"/>
              </a:ext>
            </a:extLst>
          </p:cNvPr>
          <p:cNvSpPr>
            <a:spLocks noGrp="1"/>
          </p:cNvSpPr>
          <p:nvPr>
            <p:ph type="sldNum" idx="12"/>
          </p:nvPr>
        </p:nvSpPr>
        <p:spPr/>
        <p:txBody>
          <a:bodyPr/>
          <a:lstStyle/>
          <a:p>
            <a:fld id="{5952D976-966E-4F80-B654-8BD5DE267B95}" type="slidenum">
              <a:rPr lang="it-IT" smtClean="0"/>
              <a:t>41</a:t>
            </a:fld>
            <a:endParaRPr lang="it-IT"/>
          </a:p>
        </p:txBody>
      </p:sp>
      <p:sp>
        <p:nvSpPr>
          <p:cNvPr id="8" name="CasellaDiTesto 7">
            <a:extLst>
              <a:ext uri="{FF2B5EF4-FFF2-40B4-BE49-F238E27FC236}">
                <a16:creationId xmlns:a16="http://schemas.microsoft.com/office/drawing/2014/main" id="{9BA6647F-6456-B54B-B28E-28BFF7CB89C0}"/>
              </a:ext>
            </a:extLst>
          </p:cNvPr>
          <p:cNvSpPr txBox="1"/>
          <p:nvPr/>
        </p:nvSpPr>
        <p:spPr>
          <a:xfrm>
            <a:off x="838199" y="568940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6" name="Segnaposto contenuto 2">
            <a:extLst>
              <a:ext uri="{FF2B5EF4-FFF2-40B4-BE49-F238E27FC236}">
                <a16:creationId xmlns:a16="http://schemas.microsoft.com/office/drawing/2014/main" id="{7545D9CE-CED4-4E2B-E0B9-819D54B4BAFC}"/>
              </a:ext>
            </a:extLst>
          </p:cNvPr>
          <p:cNvSpPr>
            <a:spLocks noGrp="1"/>
          </p:cNvSpPr>
          <p:nvPr>
            <p:ph type="body" idx="1"/>
          </p:nvPr>
        </p:nvSpPr>
        <p:spPr>
          <a:xfrm>
            <a:off x="264695" y="1861006"/>
            <a:ext cx="11662610" cy="3631448"/>
          </a:xfrm>
        </p:spPr>
        <p:txBody>
          <a:bodyPr>
            <a:noAutofit/>
          </a:bodyPr>
          <a:lstStyle/>
          <a:p>
            <a:pPr marL="0" indent="0">
              <a:buNone/>
            </a:pPr>
            <a:r>
              <a:rPr lang="it-IT" sz="1800" dirty="0"/>
              <a:t>Si realizzi un’applicazione client server web che modifica le specifiche precedenti come segue: </a:t>
            </a:r>
          </a:p>
          <a:p>
            <a:pPr marL="285750" indent="-285750">
              <a:buSzPct val="200000"/>
            </a:pPr>
            <a:r>
              <a:rPr lang="it-IT" sz="1800" dirty="0"/>
              <a:t>Dopo il login dell’utente, l’intera applicazione è realizzata con </a:t>
            </a:r>
            <a:r>
              <a:rPr lang="it-IT" sz="1800" dirty="0">
                <a:solidFill>
                  <a:srgbClr val="FF0000"/>
                </a:solidFill>
              </a:rPr>
              <a:t>un’unica pagina </a:t>
            </a:r>
            <a:r>
              <a:rPr lang="it-IT" sz="1800" dirty="0"/>
              <a:t>per il docente e </a:t>
            </a:r>
            <a:r>
              <a:rPr lang="it-IT" sz="1800" dirty="0">
                <a:solidFill>
                  <a:srgbClr val="FF0000"/>
                </a:solidFill>
              </a:rPr>
              <a:t>un’unica pagina </a:t>
            </a:r>
            <a:r>
              <a:rPr lang="it-IT" sz="1800" dirty="0"/>
              <a:t>per lo studente. </a:t>
            </a:r>
          </a:p>
          <a:p>
            <a:pPr marL="285750" indent="-285750">
              <a:buSzPct val="200000"/>
            </a:pPr>
            <a:r>
              <a:rPr lang="it-IT" sz="1800" dirty="0"/>
              <a:t>Ogni interazione dell’utente è gestita senza ricaricare completamente la pagina, ma produce l’invocazione asincrona del server e l’eventuale modifica del contenuto da aggiornare a seguito dell’evento. </a:t>
            </a:r>
          </a:p>
          <a:p>
            <a:pPr marL="285750" indent="-285750">
              <a:buSzPct val="200000"/>
            </a:pPr>
            <a:r>
              <a:rPr lang="it-IT" sz="1800" dirty="0"/>
              <a:t>La funzione di riordino della tabella degli iscritti è realizzata a lato client. </a:t>
            </a:r>
          </a:p>
          <a:p>
            <a:pPr marL="285750" indent="-285750">
              <a:buSzPct val="200000"/>
            </a:pPr>
            <a:r>
              <a:rPr lang="it-IT" sz="1800" dirty="0"/>
              <a:t>Alla tabella degli iscritti è associato un </a:t>
            </a:r>
            <a:r>
              <a:rPr lang="it-IT" sz="1800" dirty="0">
                <a:solidFill>
                  <a:srgbClr val="00B050"/>
                </a:solidFill>
              </a:rPr>
              <a:t>bottone INSERIMENTO MULTIPLO </a:t>
            </a:r>
            <a:r>
              <a:rPr lang="it-IT" sz="1800" dirty="0">
                <a:solidFill>
                  <a:srgbClr val="0070C0"/>
                </a:solidFill>
              </a:rPr>
              <a:t>che provoca </a:t>
            </a:r>
            <a:r>
              <a:rPr lang="it-IT" sz="1800" dirty="0">
                <a:solidFill>
                  <a:schemeClr val="accent2">
                    <a:lumMod val="75000"/>
                  </a:schemeClr>
                </a:solidFill>
              </a:rPr>
              <a:t>la comparsa </a:t>
            </a:r>
            <a:r>
              <a:rPr lang="it-IT" sz="1800" dirty="0">
                <a:solidFill>
                  <a:srgbClr val="632523"/>
                </a:solidFill>
              </a:rPr>
              <a:t>di una </a:t>
            </a:r>
            <a:r>
              <a:rPr lang="it-IT" sz="1800" dirty="0">
                <a:solidFill>
                  <a:srgbClr val="00B050"/>
                </a:solidFill>
              </a:rPr>
              <a:t>pagina modale </a:t>
            </a:r>
            <a:r>
              <a:rPr lang="it-IT" sz="1800" dirty="0"/>
              <a:t>con tutte e sole le righe nello stato “non inserito” associate a un campo di input. Il docente può inserire un voto per un insieme delle righe e </a:t>
            </a:r>
            <a:r>
              <a:rPr lang="it-IT" sz="1800" dirty="0">
                <a:solidFill>
                  <a:srgbClr val="0070C0"/>
                </a:solidFill>
              </a:rPr>
              <a:t>premere</a:t>
            </a:r>
            <a:r>
              <a:rPr lang="it-IT" sz="1800" dirty="0"/>
              <a:t> un </a:t>
            </a:r>
            <a:r>
              <a:rPr lang="it-IT" sz="1800" dirty="0">
                <a:solidFill>
                  <a:srgbClr val="00B050"/>
                </a:solidFill>
              </a:rPr>
              <a:t>bottone INVIA </a:t>
            </a:r>
            <a:r>
              <a:rPr lang="it-IT" sz="1800" dirty="0"/>
              <a:t>che </a:t>
            </a:r>
            <a:r>
              <a:rPr lang="it-IT" sz="1800" dirty="0">
                <a:solidFill>
                  <a:srgbClr val="632523"/>
                </a:solidFill>
              </a:rPr>
              <a:t>comporta </a:t>
            </a:r>
            <a:r>
              <a:rPr lang="it-IT" sz="1800" dirty="0">
                <a:solidFill>
                  <a:schemeClr val="accent2">
                    <a:lumMod val="75000"/>
                  </a:schemeClr>
                </a:solidFill>
              </a:rPr>
              <a:t>l’invio al server dei voti</a:t>
            </a:r>
            <a:r>
              <a:rPr lang="it-IT" sz="1800" dirty="0"/>
              <a:t>, il </a:t>
            </a:r>
            <a:r>
              <a:rPr lang="it-IT" sz="1800" dirty="0">
                <a:solidFill>
                  <a:schemeClr val="accent2">
                    <a:lumMod val="75000"/>
                  </a:schemeClr>
                </a:solidFill>
              </a:rPr>
              <a:t>cambio di stato</a:t>
            </a:r>
            <a:r>
              <a:rPr lang="it-IT" sz="1800" dirty="0">
                <a:solidFill>
                  <a:srgbClr val="632523"/>
                </a:solidFill>
              </a:rPr>
              <a:t> </a:t>
            </a:r>
            <a:r>
              <a:rPr lang="it-IT" sz="1800" dirty="0"/>
              <a:t>delle righe coinvolte, la </a:t>
            </a:r>
            <a:r>
              <a:rPr lang="it-IT" sz="1800" dirty="0">
                <a:solidFill>
                  <a:schemeClr val="accent2">
                    <a:lumMod val="75000"/>
                  </a:schemeClr>
                </a:solidFill>
              </a:rPr>
              <a:t>chiusura della finestra </a:t>
            </a:r>
            <a:r>
              <a:rPr lang="it-IT" sz="1800" dirty="0">
                <a:solidFill>
                  <a:srgbClr val="632523"/>
                </a:solidFill>
              </a:rPr>
              <a:t>modale </a:t>
            </a:r>
            <a:r>
              <a:rPr lang="it-IT" sz="1800" dirty="0"/>
              <a:t>e </a:t>
            </a:r>
            <a:r>
              <a:rPr lang="it-IT" sz="1800" dirty="0">
                <a:solidFill>
                  <a:schemeClr val="accent2">
                    <a:lumMod val="75000"/>
                  </a:schemeClr>
                </a:solidFill>
              </a:rPr>
              <a:t>l’aggiornamento della tabella </a:t>
            </a:r>
            <a:r>
              <a:rPr lang="it-IT" sz="1800" dirty="0"/>
              <a:t>degli iscritti.</a:t>
            </a:r>
            <a:endParaRPr lang="it-IT" dirty="0"/>
          </a:p>
        </p:txBody>
      </p:sp>
    </p:spTree>
    <p:extLst>
      <p:ext uri="{BB962C8B-B14F-4D97-AF65-F5344CB8AC3E}">
        <p14:creationId xmlns:p14="http://schemas.microsoft.com/office/powerpoint/2010/main" val="2933739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F45C7ACC-7567-C6D9-9C6A-A2D11F86646D}"/>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10" name="Immagine 9">
            <a:extLst>
              <a:ext uri="{FF2B5EF4-FFF2-40B4-BE49-F238E27FC236}">
                <a16:creationId xmlns:a16="http://schemas.microsoft.com/office/drawing/2014/main" id="{270E0C60-E056-64E1-ECD2-74F7DE414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57" y="1325563"/>
            <a:ext cx="10594282" cy="5959642"/>
          </a:xfrm>
          <a:prstGeom prst="rect">
            <a:avLst/>
          </a:prstGeom>
        </p:spPr>
      </p:pic>
      <p:sp>
        <p:nvSpPr>
          <p:cNvPr id="2" name="Segnaposto piè di pagina 1">
            <a:extLst>
              <a:ext uri="{FF2B5EF4-FFF2-40B4-BE49-F238E27FC236}">
                <a16:creationId xmlns:a16="http://schemas.microsoft.com/office/drawing/2014/main" id="{567FF4AC-63C8-A855-542D-320103CAD53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7561EFF-AEA2-A651-A4B4-58F0FA508EA1}"/>
              </a:ext>
            </a:extLst>
          </p:cNvPr>
          <p:cNvSpPr>
            <a:spLocks noGrp="1"/>
          </p:cNvSpPr>
          <p:nvPr>
            <p:ph type="sldNum" idx="12"/>
          </p:nvPr>
        </p:nvSpPr>
        <p:spPr/>
        <p:txBody>
          <a:bodyPr/>
          <a:lstStyle/>
          <a:p>
            <a:fld id="{00000000-1234-1234-1234-123412341234}" type="slidenum">
              <a:rPr lang="es-419" smtClean="0"/>
              <a:pPr/>
              <a:t>42</a:t>
            </a:fld>
            <a:endParaRPr lang="es-419"/>
          </a:p>
        </p:txBody>
      </p:sp>
    </p:spTree>
    <p:extLst>
      <p:ext uri="{BB962C8B-B14F-4D97-AF65-F5344CB8AC3E}">
        <p14:creationId xmlns:p14="http://schemas.microsoft.com/office/powerpoint/2010/main" val="3723461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43</a:t>
            </a:fld>
            <a:endParaRPr lang="es-419"/>
          </a:p>
        </p:txBody>
      </p:sp>
      <p:pic>
        <p:nvPicPr>
          <p:cNvPr id="6" name="Immagine 5">
            <a:extLst>
              <a:ext uri="{FF2B5EF4-FFF2-40B4-BE49-F238E27FC236}">
                <a16:creationId xmlns:a16="http://schemas.microsoft.com/office/drawing/2014/main" id="{95151D59-6043-B829-93FB-F41A14983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08" y="1226971"/>
            <a:ext cx="10009580" cy="5631029"/>
          </a:xfrm>
          <a:prstGeom prst="rect">
            <a:avLst/>
          </a:prstGeom>
        </p:spPr>
      </p:pic>
    </p:spTree>
    <p:extLst>
      <p:ext uri="{BB962C8B-B14F-4D97-AF65-F5344CB8AC3E}">
        <p14:creationId xmlns:p14="http://schemas.microsoft.com/office/powerpoint/2010/main" val="2958116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44</a:t>
            </a:fld>
            <a:endParaRPr lang="es-419"/>
          </a:p>
        </p:txBody>
      </p:sp>
      <p:pic>
        <p:nvPicPr>
          <p:cNvPr id="7" name="Immagine 6">
            <a:extLst>
              <a:ext uri="{FF2B5EF4-FFF2-40B4-BE49-F238E27FC236}">
                <a16:creationId xmlns:a16="http://schemas.microsoft.com/office/drawing/2014/main" id="{280234ED-6E26-410B-275D-C98ABB313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58" y="1054099"/>
            <a:ext cx="10073068" cy="5667378"/>
          </a:xfrm>
          <a:prstGeom prst="rect">
            <a:avLst/>
          </a:prstGeom>
        </p:spPr>
      </p:pic>
    </p:spTree>
    <p:extLst>
      <p:ext uri="{BB962C8B-B14F-4D97-AF65-F5344CB8AC3E}">
        <p14:creationId xmlns:p14="http://schemas.microsoft.com/office/powerpoint/2010/main" val="594791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AD2C6261-13D4-FBCE-EC76-53C6D7EF3F04}"/>
              </a:ext>
            </a:extLst>
          </p:cNvPr>
          <p:cNvSpPr/>
          <p:nvPr/>
        </p:nvSpPr>
        <p:spPr>
          <a:xfrm>
            <a:off x="3339241" y="2528053"/>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1A139A91-0FA1-8C61-9146-E3BDABC46BC2}"/>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AEA00C86-CB08-D69B-B9BD-7EAE53DF944E}"/>
              </a:ext>
            </a:extLst>
          </p:cNvPr>
          <p:cNvSpPr>
            <a:spLocks noGrp="1"/>
          </p:cNvSpPr>
          <p:nvPr>
            <p:ph type="sldNum" idx="12"/>
          </p:nvPr>
        </p:nvSpPr>
        <p:spPr/>
        <p:txBody>
          <a:bodyPr/>
          <a:lstStyle/>
          <a:p>
            <a:fld id="{00000000-1234-1234-1234-123412341234}" type="slidenum">
              <a:rPr lang="es-419" smtClean="0"/>
              <a:pPr/>
              <a:t>45</a:t>
            </a:fld>
            <a:endParaRPr lang="es-419"/>
          </a:p>
        </p:txBody>
      </p:sp>
      <p:sp>
        <p:nvSpPr>
          <p:cNvPr id="6" name="Titolo 1">
            <a:extLst>
              <a:ext uri="{FF2B5EF4-FFF2-40B4-BE49-F238E27FC236}">
                <a16:creationId xmlns:a16="http://schemas.microsoft.com/office/drawing/2014/main" id="{33016271-4105-7642-F98A-903AAFD89293}"/>
              </a:ext>
            </a:extLst>
          </p:cNvPr>
          <p:cNvSpPr>
            <a:spLocks noGrp="1"/>
          </p:cNvSpPr>
          <p:nvPr>
            <p:ph type="title"/>
          </p:nvPr>
        </p:nvSpPr>
        <p:spPr>
          <a:xfrm>
            <a:off x="417094" y="0"/>
            <a:ext cx="11357809" cy="1325563"/>
          </a:xfrm>
        </p:spPr>
        <p:txBody>
          <a:bodyPr>
            <a:noAutofit/>
          </a:bodyPr>
          <a:lstStyle/>
          <a:p>
            <a:pPr algn="ctr"/>
            <a:r>
              <a:rPr lang="it-IT" sz="6600" b="1" dirty="0"/>
              <a:t>Stati - Docente</a:t>
            </a:r>
            <a:endParaRPr lang="it-IT" sz="6600" b="1" dirty="0">
              <a:sym typeface="Calibri"/>
            </a:endParaRPr>
          </a:p>
        </p:txBody>
      </p:sp>
      <p:sp>
        <p:nvSpPr>
          <p:cNvPr id="7" name="Rettangolo con angoli arrotondati 6">
            <a:extLst>
              <a:ext uri="{FF2B5EF4-FFF2-40B4-BE49-F238E27FC236}">
                <a16:creationId xmlns:a16="http://schemas.microsoft.com/office/drawing/2014/main" id="{D7877096-F53D-8C2E-FE8D-FC7FAD7067A4}"/>
              </a:ext>
            </a:extLst>
          </p:cNvPr>
          <p:cNvSpPr/>
          <p:nvPr/>
        </p:nvSpPr>
        <p:spPr>
          <a:xfrm>
            <a:off x="417094" y="1325562"/>
            <a:ext cx="11357809"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E114AA67-913F-EF80-93D7-3E5800E792BF}"/>
              </a:ext>
            </a:extLst>
          </p:cNvPr>
          <p:cNvSpPr/>
          <p:nvPr/>
        </p:nvSpPr>
        <p:spPr>
          <a:xfrm>
            <a:off x="604252" y="1604211"/>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24089BA0-A7B9-5D23-8868-0F570E108AD7}"/>
              </a:ext>
            </a:extLst>
          </p:cNvPr>
          <p:cNvSpPr txBox="1"/>
          <p:nvPr/>
        </p:nvSpPr>
        <p:spPr>
          <a:xfrm>
            <a:off x="919263" y="1635653"/>
            <a:ext cx="3256547" cy="369332"/>
          </a:xfrm>
          <a:prstGeom prst="rect">
            <a:avLst/>
          </a:prstGeom>
          <a:noFill/>
        </p:spPr>
        <p:txBody>
          <a:bodyPr wrap="square" rtlCol="0">
            <a:spAutoFit/>
          </a:bodyPr>
          <a:lstStyle/>
          <a:p>
            <a:pPr algn="ctr"/>
            <a:r>
              <a:rPr lang="it-IT" b="1" i="1" dirty="0"/>
              <a:t>Courses lists</a:t>
            </a:r>
          </a:p>
        </p:txBody>
      </p:sp>
      <p:sp>
        <p:nvSpPr>
          <p:cNvPr id="3" name="Connettore 2">
            <a:extLst>
              <a:ext uri="{FF2B5EF4-FFF2-40B4-BE49-F238E27FC236}">
                <a16:creationId xmlns:a16="http://schemas.microsoft.com/office/drawing/2014/main" id="{3E492F00-8945-395C-2176-E1C098EB5FEC}"/>
              </a:ext>
            </a:extLst>
          </p:cNvPr>
          <p:cNvSpPr/>
          <p:nvPr/>
        </p:nvSpPr>
        <p:spPr>
          <a:xfrm>
            <a:off x="3023431" y="1985738"/>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DC2D55FE-8942-2E56-F40E-701022DB10EA}"/>
              </a:ext>
            </a:extLst>
          </p:cNvPr>
          <p:cNvSpPr txBox="1"/>
          <p:nvPr/>
        </p:nvSpPr>
        <p:spPr>
          <a:xfrm>
            <a:off x="3520444" y="2604071"/>
            <a:ext cx="877046" cy="369332"/>
          </a:xfrm>
          <a:prstGeom prst="rect">
            <a:avLst/>
          </a:prstGeom>
          <a:noFill/>
        </p:spPr>
        <p:txBody>
          <a:bodyPr wrap="square" rtlCol="0">
            <a:spAutoFit/>
          </a:bodyPr>
          <a:lstStyle/>
          <a:p>
            <a:pPr algn="ctr"/>
            <a:r>
              <a:rPr lang="it-IT" dirty="0" err="1"/>
              <a:t>Visible</a:t>
            </a:r>
            <a:endParaRPr lang="it-IT" dirty="0"/>
          </a:p>
        </p:txBody>
      </p:sp>
      <p:sp>
        <p:nvSpPr>
          <p:cNvPr id="12" name="Rettangolo con angoli arrotondati 11">
            <a:extLst>
              <a:ext uri="{FF2B5EF4-FFF2-40B4-BE49-F238E27FC236}">
                <a16:creationId xmlns:a16="http://schemas.microsoft.com/office/drawing/2014/main" id="{DBE35714-CB76-E4AA-ACEE-765C7FDF806E}"/>
              </a:ext>
            </a:extLst>
          </p:cNvPr>
          <p:cNvSpPr/>
          <p:nvPr/>
        </p:nvSpPr>
        <p:spPr>
          <a:xfrm>
            <a:off x="693152" y="25198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8FC32E75-C91C-5FE9-EC88-9DD9ABE3AE94}"/>
              </a:ext>
            </a:extLst>
          </p:cNvPr>
          <p:cNvSpPr txBox="1"/>
          <p:nvPr/>
        </p:nvSpPr>
        <p:spPr>
          <a:xfrm>
            <a:off x="856679" y="2604749"/>
            <a:ext cx="912397" cy="369332"/>
          </a:xfrm>
          <a:prstGeom prst="rect">
            <a:avLst/>
          </a:prstGeom>
          <a:noFill/>
        </p:spPr>
        <p:txBody>
          <a:bodyPr wrap="square" rtlCol="0">
            <a:spAutoFit/>
          </a:bodyPr>
          <a:lstStyle/>
          <a:p>
            <a:pPr algn="ctr"/>
            <a:r>
              <a:rPr lang="it-IT" dirty="0" err="1"/>
              <a:t>Hidden</a:t>
            </a:r>
            <a:endParaRPr lang="it-IT" dirty="0"/>
          </a:p>
        </p:txBody>
      </p:sp>
      <p:cxnSp>
        <p:nvCxnSpPr>
          <p:cNvPr id="17" name="Connettore 2 16">
            <a:extLst>
              <a:ext uri="{FF2B5EF4-FFF2-40B4-BE49-F238E27FC236}">
                <a16:creationId xmlns:a16="http://schemas.microsoft.com/office/drawing/2014/main" id="{E50D7FDC-B8BA-DF63-D5C6-90133658426C}"/>
              </a:ext>
            </a:extLst>
          </p:cNvPr>
          <p:cNvCxnSpPr>
            <a:cxnSpLocks/>
            <a:stCxn id="10" idx="1"/>
            <a:endCxn id="12" idx="3"/>
          </p:cNvCxnSpPr>
          <p:nvPr/>
        </p:nvCxnSpPr>
        <p:spPr>
          <a:xfrm flipH="1" flipV="1">
            <a:off x="1932604" y="2789415"/>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466266C1-C616-7709-D62F-02A3079121C9}"/>
              </a:ext>
            </a:extLst>
          </p:cNvPr>
          <p:cNvSpPr txBox="1"/>
          <p:nvPr/>
        </p:nvSpPr>
        <p:spPr>
          <a:xfrm>
            <a:off x="1970735" y="2856886"/>
            <a:ext cx="1330374" cy="253916"/>
          </a:xfrm>
          <a:prstGeom prst="rect">
            <a:avLst/>
          </a:prstGeom>
          <a:noFill/>
        </p:spPr>
        <p:txBody>
          <a:bodyPr wrap="square" rtlCol="0">
            <a:spAutoFit/>
          </a:bodyPr>
          <a:lstStyle/>
          <a:p>
            <a:pPr algn="ctr"/>
            <a:r>
              <a:rPr lang="it-IT" sz="1050" dirty="0" err="1"/>
              <a:t>if</a:t>
            </a:r>
            <a:r>
              <a:rPr lang="it-IT" sz="1050" dirty="0"/>
              <a:t> no </a:t>
            </a:r>
            <a:r>
              <a:rPr lang="it-IT" sz="1050" dirty="0" err="1"/>
              <a:t>courses</a:t>
            </a:r>
            <a:r>
              <a:rPr lang="it-IT" sz="1050" dirty="0"/>
              <a:t> </a:t>
            </a:r>
            <a:r>
              <a:rPr lang="it-IT" sz="1050" dirty="0" err="1"/>
              <a:t>found</a:t>
            </a:r>
            <a:endParaRPr lang="it-IT" sz="1050" dirty="0"/>
          </a:p>
        </p:txBody>
      </p:sp>
      <p:cxnSp>
        <p:nvCxnSpPr>
          <p:cNvPr id="22" name="Connettore 2 21">
            <a:extLst>
              <a:ext uri="{FF2B5EF4-FFF2-40B4-BE49-F238E27FC236}">
                <a16:creationId xmlns:a16="http://schemas.microsoft.com/office/drawing/2014/main" id="{9193D1CC-32D7-5FA8-0889-364741AC3818}"/>
              </a:ext>
            </a:extLst>
          </p:cNvPr>
          <p:cNvCxnSpPr>
            <a:cxnSpLocks/>
            <a:stCxn id="3" idx="5"/>
          </p:cNvCxnSpPr>
          <p:nvPr/>
        </p:nvCxnSpPr>
        <p:spPr>
          <a:xfrm>
            <a:off x="3330710" y="2293017"/>
            <a:ext cx="216248" cy="239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A925B7DB-21D4-E9FB-9800-FD2735AF7B9C}"/>
              </a:ext>
            </a:extLst>
          </p:cNvPr>
          <p:cNvSpPr/>
          <p:nvPr/>
        </p:nvSpPr>
        <p:spPr>
          <a:xfrm>
            <a:off x="7522960" y="2528053"/>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F0581BF0-E06E-170D-E2B5-D5A83E51DE03}"/>
              </a:ext>
            </a:extLst>
          </p:cNvPr>
          <p:cNvSpPr/>
          <p:nvPr/>
        </p:nvSpPr>
        <p:spPr>
          <a:xfrm>
            <a:off x="4787971" y="1604211"/>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70393C1E-8D70-DC3F-5F04-0939BA56017A}"/>
              </a:ext>
            </a:extLst>
          </p:cNvPr>
          <p:cNvSpPr txBox="1"/>
          <p:nvPr/>
        </p:nvSpPr>
        <p:spPr>
          <a:xfrm>
            <a:off x="5102982" y="1635653"/>
            <a:ext cx="3256547" cy="369332"/>
          </a:xfrm>
          <a:prstGeom prst="rect">
            <a:avLst/>
          </a:prstGeom>
          <a:noFill/>
        </p:spPr>
        <p:txBody>
          <a:bodyPr wrap="square" rtlCol="0">
            <a:spAutoFit/>
          </a:bodyPr>
          <a:lstStyle/>
          <a:p>
            <a:pPr algn="ctr"/>
            <a:r>
              <a:rPr lang="it-IT" b="1" i="1" dirty="0"/>
              <a:t>Calls lists</a:t>
            </a:r>
          </a:p>
        </p:txBody>
      </p:sp>
      <p:sp>
        <p:nvSpPr>
          <p:cNvPr id="34" name="Connettore 33">
            <a:extLst>
              <a:ext uri="{FF2B5EF4-FFF2-40B4-BE49-F238E27FC236}">
                <a16:creationId xmlns:a16="http://schemas.microsoft.com/office/drawing/2014/main" id="{644088BC-7246-0152-168C-BD1D19BC504D}"/>
              </a:ext>
            </a:extLst>
          </p:cNvPr>
          <p:cNvSpPr/>
          <p:nvPr/>
        </p:nvSpPr>
        <p:spPr>
          <a:xfrm>
            <a:off x="7484828" y="1943766"/>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8673DCF8-538D-91CD-B4ED-E678EF71069C}"/>
              </a:ext>
            </a:extLst>
          </p:cNvPr>
          <p:cNvSpPr txBox="1"/>
          <p:nvPr/>
        </p:nvSpPr>
        <p:spPr>
          <a:xfrm>
            <a:off x="7704163" y="2604071"/>
            <a:ext cx="877046" cy="369332"/>
          </a:xfrm>
          <a:prstGeom prst="rect">
            <a:avLst/>
          </a:prstGeom>
          <a:noFill/>
        </p:spPr>
        <p:txBody>
          <a:bodyPr wrap="square" rtlCol="0">
            <a:spAutoFit/>
          </a:bodyPr>
          <a:lstStyle/>
          <a:p>
            <a:pPr algn="ctr"/>
            <a:r>
              <a:rPr lang="it-IT" dirty="0" err="1"/>
              <a:t>Visible</a:t>
            </a:r>
            <a:endParaRPr lang="it-IT" dirty="0"/>
          </a:p>
        </p:txBody>
      </p:sp>
      <p:sp>
        <p:nvSpPr>
          <p:cNvPr id="36" name="Rettangolo con angoli arrotondati 35">
            <a:extLst>
              <a:ext uri="{FF2B5EF4-FFF2-40B4-BE49-F238E27FC236}">
                <a16:creationId xmlns:a16="http://schemas.microsoft.com/office/drawing/2014/main" id="{777E8B91-99A1-EA66-EAB9-93E6543E1C2F}"/>
              </a:ext>
            </a:extLst>
          </p:cNvPr>
          <p:cNvSpPr/>
          <p:nvPr/>
        </p:nvSpPr>
        <p:spPr>
          <a:xfrm>
            <a:off x="4876871" y="25198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D4E99CD5-D6D5-40DA-E814-ED9002FFAA5B}"/>
              </a:ext>
            </a:extLst>
          </p:cNvPr>
          <p:cNvSpPr txBox="1"/>
          <p:nvPr/>
        </p:nvSpPr>
        <p:spPr>
          <a:xfrm>
            <a:off x="5040398" y="2604749"/>
            <a:ext cx="912397" cy="369332"/>
          </a:xfrm>
          <a:prstGeom prst="rect">
            <a:avLst/>
          </a:prstGeom>
          <a:noFill/>
        </p:spPr>
        <p:txBody>
          <a:bodyPr wrap="square" rtlCol="0">
            <a:spAutoFit/>
          </a:bodyPr>
          <a:lstStyle/>
          <a:p>
            <a:pPr algn="ctr"/>
            <a:r>
              <a:rPr lang="it-IT" dirty="0" err="1"/>
              <a:t>Hidden</a:t>
            </a:r>
            <a:endParaRPr lang="it-IT" dirty="0"/>
          </a:p>
        </p:txBody>
      </p:sp>
      <p:cxnSp>
        <p:nvCxnSpPr>
          <p:cNvPr id="38" name="Connettore 2 37">
            <a:extLst>
              <a:ext uri="{FF2B5EF4-FFF2-40B4-BE49-F238E27FC236}">
                <a16:creationId xmlns:a16="http://schemas.microsoft.com/office/drawing/2014/main" id="{AD429186-C96A-F1E9-5799-A3B5E1C678F3}"/>
              </a:ext>
            </a:extLst>
          </p:cNvPr>
          <p:cNvCxnSpPr>
            <a:cxnSpLocks/>
            <a:stCxn id="31" idx="1"/>
            <a:endCxn id="36" idx="3"/>
          </p:cNvCxnSpPr>
          <p:nvPr/>
        </p:nvCxnSpPr>
        <p:spPr>
          <a:xfrm flipH="1" flipV="1">
            <a:off x="6116323" y="2789415"/>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88AF1351-3BFD-7EED-2011-A1D88D34A413}"/>
              </a:ext>
            </a:extLst>
          </p:cNvPr>
          <p:cNvSpPr txBox="1"/>
          <p:nvPr/>
        </p:nvSpPr>
        <p:spPr>
          <a:xfrm>
            <a:off x="6154454" y="2856886"/>
            <a:ext cx="1330374" cy="253916"/>
          </a:xfrm>
          <a:prstGeom prst="rect">
            <a:avLst/>
          </a:prstGeom>
          <a:noFill/>
        </p:spPr>
        <p:txBody>
          <a:bodyPr wrap="square" rtlCol="0">
            <a:spAutoFit/>
          </a:bodyPr>
          <a:lstStyle/>
          <a:p>
            <a:pPr algn="ctr"/>
            <a:r>
              <a:rPr lang="it-IT" sz="1050" dirty="0" err="1"/>
              <a:t>if</a:t>
            </a:r>
            <a:r>
              <a:rPr lang="it-IT" sz="1050" dirty="0"/>
              <a:t> no calls </a:t>
            </a:r>
            <a:r>
              <a:rPr lang="it-IT" sz="1050" dirty="0" err="1"/>
              <a:t>found</a:t>
            </a:r>
            <a:endParaRPr lang="it-IT" sz="1050" dirty="0"/>
          </a:p>
        </p:txBody>
      </p:sp>
      <p:cxnSp>
        <p:nvCxnSpPr>
          <p:cNvPr id="40" name="Connettore 2 39">
            <a:extLst>
              <a:ext uri="{FF2B5EF4-FFF2-40B4-BE49-F238E27FC236}">
                <a16:creationId xmlns:a16="http://schemas.microsoft.com/office/drawing/2014/main" id="{3DBB7372-A635-2FAC-BC6D-E506E31AF3DC}"/>
              </a:ext>
            </a:extLst>
          </p:cNvPr>
          <p:cNvCxnSpPr>
            <a:cxnSpLocks/>
            <a:stCxn id="34" idx="5"/>
            <a:endCxn id="31" idx="0"/>
          </p:cNvCxnSpPr>
          <p:nvPr/>
        </p:nvCxnSpPr>
        <p:spPr>
          <a:xfrm>
            <a:off x="7792107" y="2251045"/>
            <a:ext cx="350579" cy="2770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1" name="Rettangolo con angoli arrotondati 40">
            <a:extLst>
              <a:ext uri="{FF2B5EF4-FFF2-40B4-BE49-F238E27FC236}">
                <a16:creationId xmlns:a16="http://schemas.microsoft.com/office/drawing/2014/main" id="{89E93482-4C7B-25DE-5429-5701663E011F}"/>
              </a:ext>
            </a:extLst>
          </p:cNvPr>
          <p:cNvSpPr/>
          <p:nvPr/>
        </p:nvSpPr>
        <p:spPr>
          <a:xfrm>
            <a:off x="3329031" y="428975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2" name="Rettangolo con angoli arrotondati 41">
            <a:extLst>
              <a:ext uri="{FF2B5EF4-FFF2-40B4-BE49-F238E27FC236}">
                <a16:creationId xmlns:a16="http://schemas.microsoft.com/office/drawing/2014/main" id="{F4BAAD39-97E1-F748-1E38-15358D77D71F}"/>
              </a:ext>
            </a:extLst>
          </p:cNvPr>
          <p:cNvSpPr/>
          <p:nvPr/>
        </p:nvSpPr>
        <p:spPr>
          <a:xfrm>
            <a:off x="594042" y="3365913"/>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392F581C-A0C1-990E-4FA8-F1D8C1FB8842}"/>
              </a:ext>
            </a:extLst>
          </p:cNvPr>
          <p:cNvSpPr txBox="1"/>
          <p:nvPr/>
        </p:nvSpPr>
        <p:spPr>
          <a:xfrm>
            <a:off x="909053" y="3397355"/>
            <a:ext cx="3256547" cy="369332"/>
          </a:xfrm>
          <a:prstGeom prst="rect">
            <a:avLst/>
          </a:prstGeom>
          <a:noFill/>
        </p:spPr>
        <p:txBody>
          <a:bodyPr wrap="square" rtlCol="0">
            <a:spAutoFit/>
          </a:bodyPr>
          <a:lstStyle/>
          <a:p>
            <a:pPr algn="ctr"/>
            <a:r>
              <a:rPr lang="it-IT" b="1" i="1" dirty="0" err="1"/>
              <a:t>Subscribers</a:t>
            </a:r>
            <a:r>
              <a:rPr lang="it-IT" b="1" i="1" dirty="0"/>
              <a:t> lists</a:t>
            </a:r>
          </a:p>
        </p:txBody>
      </p:sp>
      <p:sp>
        <p:nvSpPr>
          <p:cNvPr id="44" name="Connettore 43">
            <a:extLst>
              <a:ext uri="{FF2B5EF4-FFF2-40B4-BE49-F238E27FC236}">
                <a16:creationId xmlns:a16="http://schemas.microsoft.com/office/drawing/2014/main" id="{B1C7CAFF-EB18-85D9-4509-2EBEB9CA5F6B}"/>
              </a:ext>
            </a:extLst>
          </p:cNvPr>
          <p:cNvSpPr/>
          <p:nvPr/>
        </p:nvSpPr>
        <p:spPr>
          <a:xfrm>
            <a:off x="3457141" y="372296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45" name="CasellaDiTesto 44">
            <a:extLst>
              <a:ext uri="{FF2B5EF4-FFF2-40B4-BE49-F238E27FC236}">
                <a16:creationId xmlns:a16="http://schemas.microsoft.com/office/drawing/2014/main" id="{4AD15802-6A41-B892-DD15-73F24C901CCD}"/>
              </a:ext>
            </a:extLst>
          </p:cNvPr>
          <p:cNvSpPr txBox="1"/>
          <p:nvPr/>
        </p:nvSpPr>
        <p:spPr>
          <a:xfrm>
            <a:off x="3432265" y="4366451"/>
            <a:ext cx="1030328" cy="369332"/>
          </a:xfrm>
          <a:prstGeom prst="rect">
            <a:avLst/>
          </a:prstGeom>
          <a:noFill/>
        </p:spPr>
        <p:txBody>
          <a:bodyPr wrap="square" rtlCol="0">
            <a:spAutoFit/>
          </a:bodyPr>
          <a:lstStyle/>
          <a:p>
            <a:pPr algn="ctr"/>
            <a:r>
              <a:rPr lang="it-IT" dirty="0" err="1"/>
              <a:t>Hidden</a:t>
            </a:r>
            <a:endParaRPr lang="it-IT" dirty="0"/>
          </a:p>
        </p:txBody>
      </p:sp>
      <p:sp>
        <p:nvSpPr>
          <p:cNvPr id="46" name="Rettangolo con angoli arrotondati 45">
            <a:extLst>
              <a:ext uri="{FF2B5EF4-FFF2-40B4-BE49-F238E27FC236}">
                <a16:creationId xmlns:a16="http://schemas.microsoft.com/office/drawing/2014/main" id="{1A4FDB42-C9F2-82BE-DFF7-1EB4323DB7E3}"/>
              </a:ext>
            </a:extLst>
          </p:cNvPr>
          <p:cNvSpPr/>
          <p:nvPr/>
        </p:nvSpPr>
        <p:spPr>
          <a:xfrm>
            <a:off x="682942" y="42815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7" name="CasellaDiTesto 46">
            <a:extLst>
              <a:ext uri="{FF2B5EF4-FFF2-40B4-BE49-F238E27FC236}">
                <a16:creationId xmlns:a16="http://schemas.microsoft.com/office/drawing/2014/main" id="{F8865FF2-D541-F523-83C3-536ADB11EB22}"/>
              </a:ext>
            </a:extLst>
          </p:cNvPr>
          <p:cNvSpPr txBox="1"/>
          <p:nvPr/>
        </p:nvSpPr>
        <p:spPr>
          <a:xfrm>
            <a:off x="846469" y="4366451"/>
            <a:ext cx="912397" cy="369332"/>
          </a:xfrm>
          <a:prstGeom prst="rect">
            <a:avLst/>
          </a:prstGeom>
          <a:noFill/>
        </p:spPr>
        <p:txBody>
          <a:bodyPr wrap="square" rtlCol="0">
            <a:spAutoFit/>
          </a:bodyPr>
          <a:lstStyle/>
          <a:p>
            <a:pPr algn="ctr"/>
            <a:r>
              <a:rPr lang="it-IT" dirty="0" err="1"/>
              <a:t>Visible</a:t>
            </a:r>
            <a:endParaRPr lang="it-IT" dirty="0"/>
          </a:p>
        </p:txBody>
      </p:sp>
      <p:cxnSp>
        <p:nvCxnSpPr>
          <p:cNvPr id="48" name="Connettore 2 47">
            <a:extLst>
              <a:ext uri="{FF2B5EF4-FFF2-40B4-BE49-F238E27FC236}">
                <a16:creationId xmlns:a16="http://schemas.microsoft.com/office/drawing/2014/main" id="{245C8168-74E7-2523-37BF-20162FF3BC7F}"/>
              </a:ext>
            </a:extLst>
          </p:cNvPr>
          <p:cNvCxnSpPr>
            <a:cxnSpLocks/>
            <a:stCxn id="41" idx="1"/>
            <a:endCxn id="46" idx="3"/>
          </p:cNvCxnSpPr>
          <p:nvPr/>
        </p:nvCxnSpPr>
        <p:spPr>
          <a:xfrm flipH="1" flipV="1">
            <a:off x="1922394" y="4551117"/>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49" name="CasellaDiTesto 48">
            <a:extLst>
              <a:ext uri="{FF2B5EF4-FFF2-40B4-BE49-F238E27FC236}">
                <a16:creationId xmlns:a16="http://schemas.microsoft.com/office/drawing/2014/main" id="{32346774-5FE7-8850-D149-0D59A83F0102}"/>
              </a:ext>
            </a:extLst>
          </p:cNvPr>
          <p:cNvSpPr txBox="1"/>
          <p:nvPr/>
        </p:nvSpPr>
        <p:spPr>
          <a:xfrm>
            <a:off x="1869894" y="4289993"/>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cxnSp>
        <p:nvCxnSpPr>
          <p:cNvPr id="50" name="Connettore 2 49">
            <a:extLst>
              <a:ext uri="{FF2B5EF4-FFF2-40B4-BE49-F238E27FC236}">
                <a16:creationId xmlns:a16="http://schemas.microsoft.com/office/drawing/2014/main" id="{216A9B3E-8499-3F2E-E4A8-651E551BF007}"/>
              </a:ext>
            </a:extLst>
          </p:cNvPr>
          <p:cNvCxnSpPr>
            <a:cxnSpLocks/>
            <a:stCxn id="44" idx="5"/>
            <a:endCxn id="41" idx="0"/>
          </p:cNvCxnSpPr>
          <p:nvPr/>
        </p:nvCxnSpPr>
        <p:spPr>
          <a:xfrm>
            <a:off x="3764420" y="4030246"/>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4" name="Figura a mano libera: forma 53">
            <a:extLst>
              <a:ext uri="{FF2B5EF4-FFF2-40B4-BE49-F238E27FC236}">
                <a16:creationId xmlns:a16="http://schemas.microsoft.com/office/drawing/2014/main" id="{F73F6B64-9796-4295-9F4F-8E147B5BB783}"/>
              </a:ext>
            </a:extLst>
          </p:cNvPr>
          <p:cNvSpPr/>
          <p:nvPr/>
        </p:nvSpPr>
        <p:spPr>
          <a:xfrm>
            <a:off x="1920762" y="4178147"/>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55" name="CasellaDiTesto 54">
            <a:extLst>
              <a:ext uri="{FF2B5EF4-FFF2-40B4-BE49-F238E27FC236}">
                <a16:creationId xmlns:a16="http://schemas.microsoft.com/office/drawing/2014/main" id="{198BC3DD-3D37-2811-B8F2-4CC7C4DA5C99}"/>
              </a:ext>
            </a:extLst>
          </p:cNvPr>
          <p:cNvSpPr txBox="1"/>
          <p:nvPr/>
        </p:nvSpPr>
        <p:spPr>
          <a:xfrm>
            <a:off x="1908257" y="3932293"/>
            <a:ext cx="1330374" cy="253916"/>
          </a:xfrm>
          <a:prstGeom prst="rect">
            <a:avLst/>
          </a:prstGeom>
          <a:noFill/>
        </p:spPr>
        <p:txBody>
          <a:bodyPr wrap="square" rtlCol="0">
            <a:spAutoFit/>
          </a:bodyPr>
          <a:lstStyle/>
          <a:p>
            <a:pPr algn="ctr"/>
            <a:r>
              <a:rPr lang="it-IT" sz="1050" dirty="0"/>
              <a:t>Select call</a:t>
            </a:r>
          </a:p>
        </p:txBody>
      </p:sp>
      <p:sp>
        <p:nvSpPr>
          <p:cNvPr id="56" name="Figura a mano libera: forma 55">
            <a:extLst>
              <a:ext uri="{FF2B5EF4-FFF2-40B4-BE49-F238E27FC236}">
                <a16:creationId xmlns:a16="http://schemas.microsoft.com/office/drawing/2014/main" id="{00C9255E-251C-77F4-842E-BE2ED2811668}"/>
              </a:ext>
            </a:extLst>
          </p:cNvPr>
          <p:cNvSpPr/>
          <p:nvPr/>
        </p:nvSpPr>
        <p:spPr>
          <a:xfrm>
            <a:off x="1854200" y="4826000"/>
            <a:ext cx="1549400" cy="18749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57" name="CasellaDiTesto 56">
            <a:extLst>
              <a:ext uri="{FF2B5EF4-FFF2-40B4-BE49-F238E27FC236}">
                <a16:creationId xmlns:a16="http://schemas.microsoft.com/office/drawing/2014/main" id="{D52D3E77-4202-F4F6-17B0-D3EA248D80E7}"/>
              </a:ext>
            </a:extLst>
          </p:cNvPr>
          <p:cNvSpPr txBox="1"/>
          <p:nvPr/>
        </p:nvSpPr>
        <p:spPr>
          <a:xfrm>
            <a:off x="1771017" y="5035619"/>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sp>
        <p:nvSpPr>
          <p:cNvPr id="58" name="Rettangolo con angoli arrotondati 57">
            <a:extLst>
              <a:ext uri="{FF2B5EF4-FFF2-40B4-BE49-F238E27FC236}">
                <a16:creationId xmlns:a16="http://schemas.microsoft.com/office/drawing/2014/main" id="{09BCF793-FC4A-080D-E76D-1DCD074ED67F}"/>
              </a:ext>
            </a:extLst>
          </p:cNvPr>
          <p:cNvSpPr/>
          <p:nvPr/>
        </p:nvSpPr>
        <p:spPr>
          <a:xfrm>
            <a:off x="7505392" y="428975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9" name="Rettangolo con angoli arrotondati 58">
            <a:extLst>
              <a:ext uri="{FF2B5EF4-FFF2-40B4-BE49-F238E27FC236}">
                <a16:creationId xmlns:a16="http://schemas.microsoft.com/office/drawing/2014/main" id="{18E4C63A-ED09-F2FA-2362-3BED999A2036}"/>
              </a:ext>
            </a:extLst>
          </p:cNvPr>
          <p:cNvSpPr/>
          <p:nvPr/>
        </p:nvSpPr>
        <p:spPr>
          <a:xfrm>
            <a:off x="4770403" y="3365913"/>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CasellaDiTesto 59">
            <a:extLst>
              <a:ext uri="{FF2B5EF4-FFF2-40B4-BE49-F238E27FC236}">
                <a16:creationId xmlns:a16="http://schemas.microsoft.com/office/drawing/2014/main" id="{BA2A1EE8-B60B-BF27-D7AD-66062FAE5AA1}"/>
              </a:ext>
            </a:extLst>
          </p:cNvPr>
          <p:cNvSpPr txBox="1"/>
          <p:nvPr/>
        </p:nvSpPr>
        <p:spPr>
          <a:xfrm>
            <a:off x="5085414" y="3397355"/>
            <a:ext cx="3256547" cy="369332"/>
          </a:xfrm>
          <a:prstGeom prst="rect">
            <a:avLst/>
          </a:prstGeom>
          <a:noFill/>
        </p:spPr>
        <p:txBody>
          <a:bodyPr wrap="square" rtlCol="0">
            <a:spAutoFit/>
          </a:bodyPr>
          <a:lstStyle/>
          <a:p>
            <a:pPr algn="ctr"/>
            <a:r>
              <a:rPr lang="it-IT" b="1" i="1" dirty="0" err="1"/>
              <a:t>Wizard</a:t>
            </a:r>
            <a:r>
              <a:rPr lang="it-IT" b="1" i="1" dirty="0"/>
              <a:t> single </a:t>
            </a:r>
            <a:r>
              <a:rPr lang="it-IT" b="1" i="1" dirty="0" err="1"/>
              <a:t>mark</a:t>
            </a:r>
            <a:endParaRPr lang="it-IT" b="1" i="1" dirty="0"/>
          </a:p>
        </p:txBody>
      </p:sp>
      <p:sp>
        <p:nvSpPr>
          <p:cNvPr id="61" name="Connettore 60">
            <a:extLst>
              <a:ext uri="{FF2B5EF4-FFF2-40B4-BE49-F238E27FC236}">
                <a16:creationId xmlns:a16="http://schemas.microsoft.com/office/drawing/2014/main" id="{15A205F0-5435-3233-3F6C-52430C886C96}"/>
              </a:ext>
            </a:extLst>
          </p:cNvPr>
          <p:cNvSpPr/>
          <p:nvPr/>
        </p:nvSpPr>
        <p:spPr>
          <a:xfrm>
            <a:off x="7633502" y="372296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62" name="CasellaDiTesto 61">
            <a:extLst>
              <a:ext uri="{FF2B5EF4-FFF2-40B4-BE49-F238E27FC236}">
                <a16:creationId xmlns:a16="http://schemas.microsoft.com/office/drawing/2014/main" id="{E7B45349-C0C2-E28E-E52C-9F7BB4061254}"/>
              </a:ext>
            </a:extLst>
          </p:cNvPr>
          <p:cNvSpPr txBox="1"/>
          <p:nvPr/>
        </p:nvSpPr>
        <p:spPr>
          <a:xfrm>
            <a:off x="7608626" y="4366451"/>
            <a:ext cx="1030328" cy="369332"/>
          </a:xfrm>
          <a:prstGeom prst="rect">
            <a:avLst/>
          </a:prstGeom>
          <a:noFill/>
        </p:spPr>
        <p:txBody>
          <a:bodyPr wrap="square" rtlCol="0">
            <a:spAutoFit/>
          </a:bodyPr>
          <a:lstStyle/>
          <a:p>
            <a:pPr algn="ctr"/>
            <a:r>
              <a:rPr lang="it-IT" dirty="0" err="1"/>
              <a:t>Hidden</a:t>
            </a:r>
            <a:endParaRPr lang="it-IT" dirty="0"/>
          </a:p>
        </p:txBody>
      </p:sp>
      <p:sp>
        <p:nvSpPr>
          <p:cNvPr id="63" name="Rettangolo con angoli arrotondati 62">
            <a:extLst>
              <a:ext uri="{FF2B5EF4-FFF2-40B4-BE49-F238E27FC236}">
                <a16:creationId xmlns:a16="http://schemas.microsoft.com/office/drawing/2014/main" id="{81787B78-9A84-E556-50CF-40CFA5CEE845}"/>
              </a:ext>
            </a:extLst>
          </p:cNvPr>
          <p:cNvSpPr/>
          <p:nvPr/>
        </p:nvSpPr>
        <p:spPr>
          <a:xfrm>
            <a:off x="4859303" y="42815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64" name="CasellaDiTesto 63">
            <a:extLst>
              <a:ext uri="{FF2B5EF4-FFF2-40B4-BE49-F238E27FC236}">
                <a16:creationId xmlns:a16="http://schemas.microsoft.com/office/drawing/2014/main" id="{03E8FBE4-2BAE-2CCF-DDF2-155469E8B3C6}"/>
              </a:ext>
            </a:extLst>
          </p:cNvPr>
          <p:cNvSpPr txBox="1"/>
          <p:nvPr/>
        </p:nvSpPr>
        <p:spPr>
          <a:xfrm>
            <a:off x="5022830" y="4366451"/>
            <a:ext cx="912397" cy="369332"/>
          </a:xfrm>
          <a:prstGeom prst="rect">
            <a:avLst/>
          </a:prstGeom>
          <a:noFill/>
        </p:spPr>
        <p:txBody>
          <a:bodyPr wrap="square" rtlCol="0">
            <a:spAutoFit/>
          </a:bodyPr>
          <a:lstStyle/>
          <a:p>
            <a:pPr algn="ctr"/>
            <a:r>
              <a:rPr lang="it-IT" dirty="0" err="1"/>
              <a:t>Visible</a:t>
            </a:r>
            <a:endParaRPr lang="it-IT" dirty="0"/>
          </a:p>
        </p:txBody>
      </p:sp>
      <p:cxnSp>
        <p:nvCxnSpPr>
          <p:cNvPr id="65" name="Connettore 2 64">
            <a:extLst>
              <a:ext uri="{FF2B5EF4-FFF2-40B4-BE49-F238E27FC236}">
                <a16:creationId xmlns:a16="http://schemas.microsoft.com/office/drawing/2014/main" id="{94A29550-FF20-8E51-3224-EDA3348449BA}"/>
              </a:ext>
            </a:extLst>
          </p:cNvPr>
          <p:cNvCxnSpPr>
            <a:cxnSpLocks/>
            <a:stCxn id="58" idx="1"/>
            <a:endCxn id="63" idx="3"/>
          </p:cNvCxnSpPr>
          <p:nvPr/>
        </p:nvCxnSpPr>
        <p:spPr>
          <a:xfrm flipH="1" flipV="1">
            <a:off x="6098755" y="4551117"/>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66" name="CasellaDiTesto 65">
            <a:extLst>
              <a:ext uri="{FF2B5EF4-FFF2-40B4-BE49-F238E27FC236}">
                <a16:creationId xmlns:a16="http://schemas.microsoft.com/office/drawing/2014/main" id="{11B64FFF-CD64-0101-A102-3CA161DE7A44}"/>
              </a:ext>
            </a:extLst>
          </p:cNvPr>
          <p:cNvSpPr txBox="1"/>
          <p:nvPr/>
        </p:nvSpPr>
        <p:spPr>
          <a:xfrm>
            <a:off x="6046255" y="4289993"/>
            <a:ext cx="1687638" cy="230832"/>
          </a:xfrm>
          <a:prstGeom prst="rect">
            <a:avLst/>
          </a:prstGeom>
          <a:noFill/>
        </p:spPr>
        <p:txBody>
          <a:bodyPr wrap="square" rtlCol="0">
            <a:spAutoFit/>
          </a:bodyPr>
          <a:lstStyle/>
          <a:p>
            <a:r>
              <a:rPr lang="it-IT" sz="900" dirty="0" err="1"/>
              <a:t>If</a:t>
            </a:r>
            <a:r>
              <a:rPr lang="it-IT" sz="900" dirty="0"/>
              <a:t> new call </a:t>
            </a:r>
            <a:r>
              <a:rPr lang="it-IT" sz="900" dirty="0" err="1"/>
              <a:t>is</a:t>
            </a:r>
            <a:r>
              <a:rPr lang="it-IT" sz="900" dirty="0"/>
              <a:t> </a:t>
            </a:r>
            <a:r>
              <a:rPr lang="it-IT" sz="900" dirty="0" err="1"/>
              <a:t>selected</a:t>
            </a:r>
            <a:endParaRPr lang="it-IT" sz="900" dirty="0"/>
          </a:p>
        </p:txBody>
      </p:sp>
      <p:cxnSp>
        <p:nvCxnSpPr>
          <p:cNvPr id="67" name="Connettore 2 66">
            <a:extLst>
              <a:ext uri="{FF2B5EF4-FFF2-40B4-BE49-F238E27FC236}">
                <a16:creationId xmlns:a16="http://schemas.microsoft.com/office/drawing/2014/main" id="{667E01E1-7ED9-378B-609E-A6CCAB1E5511}"/>
              </a:ext>
            </a:extLst>
          </p:cNvPr>
          <p:cNvCxnSpPr>
            <a:cxnSpLocks/>
            <a:stCxn id="61" idx="5"/>
            <a:endCxn id="58" idx="0"/>
          </p:cNvCxnSpPr>
          <p:nvPr/>
        </p:nvCxnSpPr>
        <p:spPr>
          <a:xfrm>
            <a:off x="7940781" y="4030246"/>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Figura a mano libera: forma 67">
            <a:extLst>
              <a:ext uri="{FF2B5EF4-FFF2-40B4-BE49-F238E27FC236}">
                <a16:creationId xmlns:a16="http://schemas.microsoft.com/office/drawing/2014/main" id="{6E8F3F43-8FDC-7DEC-2DB2-F3046B3AFE4E}"/>
              </a:ext>
            </a:extLst>
          </p:cNvPr>
          <p:cNvSpPr/>
          <p:nvPr/>
        </p:nvSpPr>
        <p:spPr>
          <a:xfrm>
            <a:off x="6097123" y="4178147"/>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69" name="CasellaDiTesto 68">
            <a:extLst>
              <a:ext uri="{FF2B5EF4-FFF2-40B4-BE49-F238E27FC236}">
                <a16:creationId xmlns:a16="http://schemas.microsoft.com/office/drawing/2014/main" id="{0CC0078D-B6C7-3BE9-2872-1260451A0066}"/>
              </a:ext>
            </a:extLst>
          </p:cNvPr>
          <p:cNvSpPr txBox="1"/>
          <p:nvPr/>
        </p:nvSpPr>
        <p:spPr>
          <a:xfrm>
            <a:off x="6084618" y="3932293"/>
            <a:ext cx="1330374" cy="253916"/>
          </a:xfrm>
          <a:prstGeom prst="rect">
            <a:avLst/>
          </a:prstGeom>
          <a:noFill/>
        </p:spPr>
        <p:txBody>
          <a:bodyPr wrap="square" rtlCol="0">
            <a:spAutoFit/>
          </a:bodyPr>
          <a:lstStyle/>
          <a:p>
            <a:pPr algn="ctr"/>
            <a:r>
              <a:rPr lang="it-IT" sz="1050" dirty="0"/>
              <a:t>Click </a:t>
            </a:r>
            <a:r>
              <a:rPr lang="it-IT" sz="1050" dirty="0" err="1"/>
              <a:t>modify</a:t>
            </a:r>
            <a:r>
              <a:rPr lang="it-IT" sz="1050" dirty="0"/>
              <a:t> </a:t>
            </a:r>
            <a:r>
              <a:rPr lang="it-IT" sz="1050" dirty="0" err="1"/>
              <a:t>btn</a:t>
            </a:r>
            <a:endParaRPr lang="it-IT" sz="1050" dirty="0"/>
          </a:p>
        </p:txBody>
      </p:sp>
      <p:sp>
        <p:nvSpPr>
          <p:cNvPr id="70" name="Figura a mano libera: forma 69">
            <a:extLst>
              <a:ext uri="{FF2B5EF4-FFF2-40B4-BE49-F238E27FC236}">
                <a16:creationId xmlns:a16="http://schemas.microsoft.com/office/drawing/2014/main" id="{0DDAA5C6-7CFF-7A7D-D8DD-1839F8B02DDC}"/>
              </a:ext>
            </a:extLst>
          </p:cNvPr>
          <p:cNvSpPr/>
          <p:nvPr/>
        </p:nvSpPr>
        <p:spPr>
          <a:xfrm>
            <a:off x="6030561" y="4826000"/>
            <a:ext cx="1549400" cy="32515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1" name="CasellaDiTesto 70">
            <a:extLst>
              <a:ext uri="{FF2B5EF4-FFF2-40B4-BE49-F238E27FC236}">
                <a16:creationId xmlns:a16="http://schemas.microsoft.com/office/drawing/2014/main" id="{9BF2B18C-6D2A-804C-81E6-0214E57ADB69}"/>
              </a:ext>
            </a:extLst>
          </p:cNvPr>
          <p:cNvSpPr txBox="1"/>
          <p:nvPr/>
        </p:nvSpPr>
        <p:spPr>
          <a:xfrm>
            <a:off x="6116323" y="5120750"/>
            <a:ext cx="1330374" cy="253916"/>
          </a:xfrm>
          <a:prstGeom prst="rect">
            <a:avLst/>
          </a:prstGeom>
          <a:noFill/>
        </p:spPr>
        <p:txBody>
          <a:bodyPr wrap="square" rtlCol="0">
            <a:spAutoFit/>
          </a:bodyPr>
          <a:lstStyle/>
          <a:p>
            <a:pPr algn="ctr"/>
            <a:r>
              <a:rPr lang="it-IT" sz="1050" dirty="0" err="1"/>
              <a:t>If</a:t>
            </a:r>
            <a:r>
              <a:rPr lang="it-IT" sz="1050" dirty="0"/>
              <a:t> </a:t>
            </a:r>
            <a:r>
              <a:rPr lang="it-IT" sz="1050" dirty="0" err="1"/>
              <a:t>error</a:t>
            </a:r>
            <a:r>
              <a:rPr lang="it-IT" sz="1050" dirty="0"/>
              <a:t> </a:t>
            </a:r>
            <a:r>
              <a:rPr lang="it-IT" sz="1050" dirty="0" err="1"/>
              <a:t>occur</a:t>
            </a:r>
            <a:endParaRPr lang="it-IT" sz="1050" dirty="0"/>
          </a:p>
        </p:txBody>
      </p:sp>
      <p:sp>
        <p:nvSpPr>
          <p:cNvPr id="72" name="Figura a mano libera: forma 71">
            <a:extLst>
              <a:ext uri="{FF2B5EF4-FFF2-40B4-BE49-F238E27FC236}">
                <a16:creationId xmlns:a16="http://schemas.microsoft.com/office/drawing/2014/main" id="{B3B247C5-F6DA-B1B4-1821-895EDF16BEA7}"/>
              </a:ext>
            </a:extLst>
          </p:cNvPr>
          <p:cNvSpPr/>
          <p:nvPr/>
        </p:nvSpPr>
        <p:spPr>
          <a:xfrm flipV="1">
            <a:off x="6058003" y="2311286"/>
            <a:ext cx="1508389" cy="21142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3" name="CasellaDiTesto 72">
            <a:extLst>
              <a:ext uri="{FF2B5EF4-FFF2-40B4-BE49-F238E27FC236}">
                <a16:creationId xmlns:a16="http://schemas.microsoft.com/office/drawing/2014/main" id="{B2EA527D-051E-9C5F-E014-F82D2814086D}"/>
              </a:ext>
            </a:extLst>
          </p:cNvPr>
          <p:cNvSpPr txBox="1"/>
          <p:nvPr/>
        </p:nvSpPr>
        <p:spPr>
          <a:xfrm>
            <a:off x="6133998" y="2416718"/>
            <a:ext cx="1330374" cy="253916"/>
          </a:xfrm>
          <a:prstGeom prst="rect">
            <a:avLst/>
          </a:prstGeom>
          <a:noFill/>
        </p:spPr>
        <p:txBody>
          <a:bodyPr wrap="square" rtlCol="0">
            <a:spAutoFit/>
          </a:bodyPr>
          <a:lstStyle/>
          <a:p>
            <a:pPr algn="ctr"/>
            <a:r>
              <a:rPr lang="it-IT" sz="1050" dirty="0" err="1"/>
              <a:t>If</a:t>
            </a:r>
            <a:r>
              <a:rPr lang="it-IT" sz="1050" dirty="0"/>
              <a:t> a call </a:t>
            </a:r>
            <a:r>
              <a:rPr lang="it-IT" sz="1050" dirty="0" err="1"/>
              <a:t>error</a:t>
            </a:r>
            <a:r>
              <a:rPr lang="it-IT" sz="1050" dirty="0"/>
              <a:t>  </a:t>
            </a:r>
            <a:r>
              <a:rPr lang="it-IT" sz="1050" dirty="0" err="1"/>
              <a:t>occur</a:t>
            </a:r>
            <a:endParaRPr lang="it-IT" sz="1050" dirty="0"/>
          </a:p>
        </p:txBody>
      </p:sp>
      <p:sp>
        <p:nvSpPr>
          <p:cNvPr id="74" name="Figura a mano libera: forma 73">
            <a:extLst>
              <a:ext uri="{FF2B5EF4-FFF2-40B4-BE49-F238E27FC236}">
                <a16:creationId xmlns:a16="http://schemas.microsoft.com/office/drawing/2014/main" id="{911C62DC-1851-CFFB-8BA3-EAEA41E16AD0}"/>
              </a:ext>
            </a:extLst>
          </p:cNvPr>
          <p:cNvSpPr/>
          <p:nvPr/>
        </p:nvSpPr>
        <p:spPr>
          <a:xfrm>
            <a:off x="6096000" y="4749800"/>
            <a:ext cx="1409700" cy="114362"/>
          </a:xfrm>
          <a:custGeom>
            <a:avLst/>
            <a:gdLst>
              <a:gd name="connsiteX0" fmla="*/ 0 w 1409700"/>
              <a:gd name="connsiteY0" fmla="*/ 12700 h 114362"/>
              <a:gd name="connsiteX1" fmla="*/ 723900 w 1409700"/>
              <a:gd name="connsiteY1" fmla="*/ 114300 h 114362"/>
              <a:gd name="connsiteX2" fmla="*/ 1409700 w 1409700"/>
              <a:gd name="connsiteY2" fmla="*/ 0 h 114362"/>
            </a:gdLst>
            <a:ahLst/>
            <a:cxnLst>
              <a:cxn ang="0">
                <a:pos x="connsiteX0" y="connsiteY0"/>
              </a:cxn>
              <a:cxn ang="0">
                <a:pos x="connsiteX1" y="connsiteY1"/>
              </a:cxn>
              <a:cxn ang="0">
                <a:pos x="connsiteX2" y="connsiteY2"/>
              </a:cxn>
            </a:cxnLst>
            <a:rect l="l" t="t" r="r" b="b"/>
            <a:pathLst>
              <a:path w="1409700" h="114362">
                <a:moveTo>
                  <a:pt x="0" y="12700"/>
                </a:moveTo>
                <a:cubicBezTo>
                  <a:pt x="244475" y="64558"/>
                  <a:pt x="488950" y="116417"/>
                  <a:pt x="723900" y="114300"/>
                </a:cubicBezTo>
                <a:cubicBezTo>
                  <a:pt x="958850" y="112183"/>
                  <a:pt x="1303867" y="14817"/>
                  <a:pt x="14097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5" name="CasellaDiTesto 74">
            <a:extLst>
              <a:ext uri="{FF2B5EF4-FFF2-40B4-BE49-F238E27FC236}">
                <a16:creationId xmlns:a16="http://schemas.microsoft.com/office/drawing/2014/main" id="{01109ACD-D153-AF74-02A3-CEF3ED8943FF}"/>
              </a:ext>
            </a:extLst>
          </p:cNvPr>
          <p:cNvSpPr txBox="1"/>
          <p:nvPr/>
        </p:nvSpPr>
        <p:spPr>
          <a:xfrm>
            <a:off x="6129711" y="4575830"/>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91" name="Rettangolo con angoli arrotondati 90">
            <a:extLst>
              <a:ext uri="{FF2B5EF4-FFF2-40B4-BE49-F238E27FC236}">
                <a16:creationId xmlns:a16="http://schemas.microsoft.com/office/drawing/2014/main" id="{61D0B486-A1CA-1287-CC4D-B46736939E82}"/>
              </a:ext>
            </a:extLst>
          </p:cNvPr>
          <p:cNvSpPr/>
          <p:nvPr/>
        </p:nvSpPr>
        <p:spPr>
          <a:xfrm>
            <a:off x="9971239" y="4193254"/>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2" name="Rettangolo con angoli arrotondati 91">
            <a:extLst>
              <a:ext uri="{FF2B5EF4-FFF2-40B4-BE49-F238E27FC236}">
                <a16:creationId xmlns:a16="http://schemas.microsoft.com/office/drawing/2014/main" id="{E1000E96-C74D-FA3E-554E-4FAA552AB868}"/>
              </a:ext>
            </a:extLst>
          </p:cNvPr>
          <p:cNvSpPr/>
          <p:nvPr/>
        </p:nvSpPr>
        <p:spPr>
          <a:xfrm rot="5400000">
            <a:off x="8432641" y="2318596"/>
            <a:ext cx="3780589" cy="23518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CasellaDiTesto 92">
            <a:extLst>
              <a:ext uri="{FF2B5EF4-FFF2-40B4-BE49-F238E27FC236}">
                <a16:creationId xmlns:a16="http://schemas.microsoft.com/office/drawing/2014/main" id="{E7ABA2EC-D529-38A1-D059-49114A7DBAA6}"/>
              </a:ext>
            </a:extLst>
          </p:cNvPr>
          <p:cNvSpPr txBox="1"/>
          <p:nvPr/>
        </p:nvSpPr>
        <p:spPr>
          <a:xfrm>
            <a:off x="9035873" y="1646478"/>
            <a:ext cx="2574124" cy="369332"/>
          </a:xfrm>
          <a:prstGeom prst="rect">
            <a:avLst/>
          </a:prstGeom>
          <a:noFill/>
        </p:spPr>
        <p:txBody>
          <a:bodyPr wrap="square" rtlCol="0">
            <a:spAutoFit/>
          </a:bodyPr>
          <a:lstStyle/>
          <a:p>
            <a:pPr algn="ctr"/>
            <a:r>
              <a:rPr lang="it-IT" b="1" i="1" dirty="0"/>
              <a:t>Button line</a:t>
            </a:r>
          </a:p>
        </p:txBody>
      </p:sp>
      <p:sp>
        <p:nvSpPr>
          <p:cNvPr id="94" name="Connettore 93">
            <a:extLst>
              <a:ext uri="{FF2B5EF4-FFF2-40B4-BE49-F238E27FC236}">
                <a16:creationId xmlns:a16="http://schemas.microsoft.com/office/drawing/2014/main" id="{76DFE9C9-FA51-9012-A930-A358F649F087}"/>
              </a:ext>
            </a:extLst>
          </p:cNvPr>
          <p:cNvSpPr/>
          <p:nvPr/>
        </p:nvSpPr>
        <p:spPr>
          <a:xfrm>
            <a:off x="9262304" y="3114059"/>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5" name="CasellaDiTesto 94">
            <a:extLst>
              <a:ext uri="{FF2B5EF4-FFF2-40B4-BE49-F238E27FC236}">
                <a16:creationId xmlns:a16="http://schemas.microsoft.com/office/drawing/2014/main" id="{209148C2-69BD-E904-16A5-5FB6B47544EC}"/>
              </a:ext>
            </a:extLst>
          </p:cNvPr>
          <p:cNvSpPr txBox="1"/>
          <p:nvPr/>
        </p:nvSpPr>
        <p:spPr>
          <a:xfrm>
            <a:off x="10142887" y="4244914"/>
            <a:ext cx="877046" cy="369332"/>
          </a:xfrm>
          <a:prstGeom prst="rect">
            <a:avLst/>
          </a:prstGeom>
          <a:noFill/>
        </p:spPr>
        <p:txBody>
          <a:bodyPr wrap="square" rtlCol="0">
            <a:spAutoFit/>
          </a:bodyPr>
          <a:lstStyle/>
          <a:p>
            <a:pPr algn="ctr"/>
            <a:r>
              <a:rPr lang="it-IT" dirty="0" err="1"/>
              <a:t>Visible</a:t>
            </a:r>
            <a:endParaRPr lang="it-IT" dirty="0"/>
          </a:p>
        </p:txBody>
      </p:sp>
      <p:sp>
        <p:nvSpPr>
          <p:cNvPr id="96" name="Rettangolo con angoli arrotondati 95">
            <a:extLst>
              <a:ext uri="{FF2B5EF4-FFF2-40B4-BE49-F238E27FC236}">
                <a16:creationId xmlns:a16="http://schemas.microsoft.com/office/drawing/2014/main" id="{0DAB7D80-6C1C-BF25-6DE2-5C5116EC9E9B}"/>
              </a:ext>
            </a:extLst>
          </p:cNvPr>
          <p:cNvSpPr/>
          <p:nvPr/>
        </p:nvSpPr>
        <p:spPr>
          <a:xfrm>
            <a:off x="9966735" y="225033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7" name="CasellaDiTesto 96">
            <a:extLst>
              <a:ext uri="{FF2B5EF4-FFF2-40B4-BE49-F238E27FC236}">
                <a16:creationId xmlns:a16="http://schemas.microsoft.com/office/drawing/2014/main" id="{FD330239-F560-4CD0-A27C-18A0B72CB128}"/>
              </a:ext>
            </a:extLst>
          </p:cNvPr>
          <p:cNvSpPr txBox="1"/>
          <p:nvPr/>
        </p:nvSpPr>
        <p:spPr>
          <a:xfrm>
            <a:off x="10130262" y="2335211"/>
            <a:ext cx="912397" cy="369332"/>
          </a:xfrm>
          <a:prstGeom prst="rect">
            <a:avLst/>
          </a:prstGeom>
          <a:noFill/>
        </p:spPr>
        <p:txBody>
          <a:bodyPr wrap="square" rtlCol="0">
            <a:spAutoFit/>
          </a:bodyPr>
          <a:lstStyle/>
          <a:p>
            <a:pPr algn="ctr"/>
            <a:r>
              <a:rPr lang="it-IT" dirty="0" err="1"/>
              <a:t>Hidden</a:t>
            </a:r>
            <a:endParaRPr lang="it-IT" dirty="0"/>
          </a:p>
        </p:txBody>
      </p:sp>
      <p:cxnSp>
        <p:nvCxnSpPr>
          <p:cNvPr id="98" name="Connettore 2 97">
            <a:extLst>
              <a:ext uri="{FF2B5EF4-FFF2-40B4-BE49-F238E27FC236}">
                <a16:creationId xmlns:a16="http://schemas.microsoft.com/office/drawing/2014/main" id="{6B010FC2-B293-5A0A-5BC3-2C25836156B6}"/>
              </a:ext>
            </a:extLst>
          </p:cNvPr>
          <p:cNvCxnSpPr>
            <a:cxnSpLocks/>
            <a:stCxn id="91" idx="0"/>
            <a:endCxn id="96" idx="2"/>
          </p:cNvCxnSpPr>
          <p:nvPr/>
        </p:nvCxnSpPr>
        <p:spPr>
          <a:xfrm flipH="1" flipV="1">
            <a:off x="10586461" y="2789415"/>
            <a:ext cx="4504" cy="14038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Connettore 2 99">
            <a:extLst>
              <a:ext uri="{FF2B5EF4-FFF2-40B4-BE49-F238E27FC236}">
                <a16:creationId xmlns:a16="http://schemas.microsoft.com/office/drawing/2014/main" id="{51F3E50D-9188-7139-F13B-CD1030AA9712}"/>
              </a:ext>
            </a:extLst>
          </p:cNvPr>
          <p:cNvCxnSpPr>
            <a:cxnSpLocks/>
            <a:stCxn id="94" idx="7"/>
            <a:endCxn id="96" idx="1"/>
          </p:cNvCxnSpPr>
          <p:nvPr/>
        </p:nvCxnSpPr>
        <p:spPr>
          <a:xfrm flipV="1">
            <a:off x="9569583" y="2519877"/>
            <a:ext cx="397152" cy="6469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6" name="Figura a mano libera: forma 115">
            <a:extLst>
              <a:ext uri="{FF2B5EF4-FFF2-40B4-BE49-F238E27FC236}">
                <a16:creationId xmlns:a16="http://schemas.microsoft.com/office/drawing/2014/main" id="{6F72F301-8551-4203-85D5-8334D4113EBF}"/>
              </a:ext>
            </a:extLst>
          </p:cNvPr>
          <p:cNvSpPr/>
          <p:nvPr/>
        </p:nvSpPr>
        <p:spPr>
          <a:xfrm rot="5600235">
            <a:off x="10381118" y="3406672"/>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17" name="CasellaDiTesto 116">
            <a:extLst>
              <a:ext uri="{FF2B5EF4-FFF2-40B4-BE49-F238E27FC236}">
                <a16:creationId xmlns:a16="http://schemas.microsoft.com/office/drawing/2014/main" id="{DCB4F45D-A5E0-A18E-430B-3F35188EA976}"/>
              </a:ext>
            </a:extLst>
          </p:cNvPr>
          <p:cNvSpPr txBox="1"/>
          <p:nvPr/>
        </p:nvSpPr>
        <p:spPr>
          <a:xfrm rot="5400000">
            <a:off x="10666831" y="3208863"/>
            <a:ext cx="1330374" cy="253916"/>
          </a:xfrm>
          <a:prstGeom prst="rect">
            <a:avLst/>
          </a:prstGeom>
          <a:noFill/>
        </p:spPr>
        <p:txBody>
          <a:bodyPr wrap="square" rtlCol="0">
            <a:spAutoFit/>
          </a:bodyPr>
          <a:lstStyle/>
          <a:p>
            <a:pPr algn="ctr"/>
            <a:r>
              <a:rPr lang="it-IT" sz="1050" dirty="0"/>
              <a:t>Select call</a:t>
            </a:r>
          </a:p>
        </p:txBody>
      </p:sp>
      <p:sp>
        <p:nvSpPr>
          <p:cNvPr id="119" name="CasellaDiTesto 118">
            <a:extLst>
              <a:ext uri="{FF2B5EF4-FFF2-40B4-BE49-F238E27FC236}">
                <a16:creationId xmlns:a16="http://schemas.microsoft.com/office/drawing/2014/main" id="{6E242998-8DC1-4ACE-D6AE-D704E3C01273}"/>
              </a:ext>
            </a:extLst>
          </p:cNvPr>
          <p:cNvSpPr txBox="1"/>
          <p:nvPr/>
        </p:nvSpPr>
        <p:spPr>
          <a:xfrm rot="5400000">
            <a:off x="9938778" y="3492686"/>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sp>
        <p:nvSpPr>
          <p:cNvPr id="121" name="Figura a mano libera: forma 120">
            <a:extLst>
              <a:ext uri="{FF2B5EF4-FFF2-40B4-BE49-F238E27FC236}">
                <a16:creationId xmlns:a16="http://schemas.microsoft.com/office/drawing/2014/main" id="{4E6FBA3E-D7E2-EF40-2CFD-99B994225EEF}"/>
              </a:ext>
            </a:extLst>
          </p:cNvPr>
          <p:cNvSpPr/>
          <p:nvPr/>
        </p:nvSpPr>
        <p:spPr>
          <a:xfrm rot="16200000" flipV="1">
            <a:off x="9336625" y="3427700"/>
            <a:ext cx="1395663" cy="135445"/>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22" name="CasellaDiTesto 121">
            <a:extLst>
              <a:ext uri="{FF2B5EF4-FFF2-40B4-BE49-F238E27FC236}">
                <a16:creationId xmlns:a16="http://schemas.microsoft.com/office/drawing/2014/main" id="{747F640A-C9FC-D6B7-F7CE-79963D7B7955}"/>
              </a:ext>
            </a:extLst>
          </p:cNvPr>
          <p:cNvSpPr txBox="1"/>
          <p:nvPr/>
        </p:nvSpPr>
        <p:spPr>
          <a:xfrm rot="16200000">
            <a:off x="8947444" y="3512451"/>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cxnSp>
        <p:nvCxnSpPr>
          <p:cNvPr id="132" name="Connettore curvo 131">
            <a:extLst>
              <a:ext uri="{FF2B5EF4-FFF2-40B4-BE49-F238E27FC236}">
                <a16:creationId xmlns:a16="http://schemas.microsoft.com/office/drawing/2014/main" id="{DA24D841-B739-123C-5DE1-32F85D18D02B}"/>
              </a:ext>
            </a:extLst>
          </p:cNvPr>
          <p:cNvCxnSpPr>
            <a:cxnSpLocks/>
            <a:stCxn id="91" idx="1"/>
          </p:cNvCxnSpPr>
          <p:nvPr/>
        </p:nvCxnSpPr>
        <p:spPr>
          <a:xfrm rot="10800000" flipH="1" flipV="1">
            <a:off x="9971239" y="4462792"/>
            <a:ext cx="130940" cy="287008"/>
          </a:xfrm>
          <a:prstGeom prst="curvedConnector4">
            <a:avLst>
              <a:gd name="adj1" fmla="val -174584"/>
              <a:gd name="adj2" fmla="val 141206"/>
            </a:avLst>
          </a:prstGeom>
          <a:ln w="28575">
            <a:tailEnd type="triangle"/>
          </a:ln>
        </p:spPr>
        <p:style>
          <a:lnRef idx="1">
            <a:schemeClr val="dk1"/>
          </a:lnRef>
          <a:fillRef idx="0">
            <a:schemeClr val="dk1"/>
          </a:fillRef>
          <a:effectRef idx="0">
            <a:schemeClr val="dk1"/>
          </a:effectRef>
          <a:fontRef idx="minor">
            <a:schemeClr val="tx1"/>
          </a:fontRef>
        </p:style>
      </p:cxnSp>
      <p:sp>
        <p:nvSpPr>
          <p:cNvPr id="138" name="CasellaDiTesto 137">
            <a:extLst>
              <a:ext uri="{FF2B5EF4-FFF2-40B4-BE49-F238E27FC236}">
                <a16:creationId xmlns:a16="http://schemas.microsoft.com/office/drawing/2014/main" id="{F1040010-1ED5-11DF-0FFB-9F6F20B3C4E4}"/>
              </a:ext>
            </a:extLst>
          </p:cNvPr>
          <p:cNvSpPr txBox="1"/>
          <p:nvPr/>
        </p:nvSpPr>
        <p:spPr>
          <a:xfrm>
            <a:off x="9262573" y="4919748"/>
            <a:ext cx="1780085" cy="253916"/>
          </a:xfrm>
          <a:prstGeom prst="rect">
            <a:avLst/>
          </a:prstGeom>
          <a:noFill/>
        </p:spPr>
        <p:txBody>
          <a:bodyPr wrap="square" rtlCol="0">
            <a:spAutoFit/>
          </a:bodyPr>
          <a:lstStyle/>
          <a:p>
            <a:pPr algn="ctr"/>
            <a:r>
              <a:rPr lang="it-IT" sz="1050" dirty="0"/>
              <a:t>Click </a:t>
            </a:r>
            <a:r>
              <a:rPr lang="it-IT" sz="1050" dirty="0" err="1"/>
              <a:t>verbalize</a:t>
            </a:r>
            <a:r>
              <a:rPr lang="it-IT" sz="1050" dirty="0"/>
              <a:t>/</a:t>
            </a:r>
            <a:r>
              <a:rPr lang="it-IT" sz="1050" dirty="0" err="1"/>
              <a:t>publish</a:t>
            </a:r>
            <a:r>
              <a:rPr lang="it-IT" sz="1050" dirty="0"/>
              <a:t> </a:t>
            </a:r>
            <a:r>
              <a:rPr lang="it-IT" sz="1050" dirty="0" err="1"/>
              <a:t>btn</a:t>
            </a:r>
            <a:endParaRPr lang="it-IT" sz="1050" dirty="0"/>
          </a:p>
        </p:txBody>
      </p:sp>
      <p:sp>
        <p:nvSpPr>
          <p:cNvPr id="9" name="CasellaDiTesto 8">
            <a:extLst>
              <a:ext uri="{FF2B5EF4-FFF2-40B4-BE49-F238E27FC236}">
                <a16:creationId xmlns:a16="http://schemas.microsoft.com/office/drawing/2014/main" id="{100BCACB-3A91-454C-20E9-0B229506D668}"/>
              </a:ext>
            </a:extLst>
          </p:cNvPr>
          <p:cNvSpPr txBox="1"/>
          <p:nvPr/>
        </p:nvSpPr>
        <p:spPr>
          <a:xfrm>
            <a:off x="8726024" y="136523"/>
            <a:ext cx="716280" cy="461665"/>
          </a:xfrm>
          <a:prstGeom prst="rect">
            <a:avLst/>
          </a:prstGeom>
          <a:noFill/>
        </p:spPr>
        <p:txBody>
          <a:bodyPr wrap="square" rtlCol="0">
            <a:spAutoFit/>
          </a:bodyPr>
          <a:lstStyle/>
          <a:p>
            <a:r>
              <a:rPr lang="it-IT" sz="2400" b="1" dirty="0"/>
              <a:t>1/2</a:t>
            </a:r>
            <a:endParaRPr lang="it-IT" b="1" dirty="0"/>
          </a:p>
        </p:txBody>
      </p:sp>
      <p:sp>
        <p:nvSpPr>
          <p:cNvPr id="29" name="Figura a mano libera: forma 28">
            <a:extLst>
              <a:ext uri="{FF2B5EF4-FFF2-40B4-BE49-F238E27FC236}">
                <a16:creationId xmlns:a16="http://schemas.microsoft.com/office/drawing/2014/main" id="{EA1E7E86-B212-B4D2-02D3-7B38FE28C7F5}"/>
              </a:ext>
            </a:extLst>
          </p:cNvPr>
          <p:cNvSpPr/>
          <p:nvPr/>
        </p:nvSpPr>
        <p:spPr>
          <a:xfrm>
            <a:off x="3820031" y="2174574"/>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30" name="CasellaDiTesto 29">
            <a:extLst>
              <a:ext uri="{FF2B5EF4-FFF2-40B4-BE49-F238E27FC236}">
                <a16:creationId xmlns:a16="http://schemas.microsoft.com/office/drawing/2014/main" id="{93ACD1E2-9136-45E3-B7E1-EFF6625E5ADD}"/>
              </a:ext>
            </a:extLst>
          </p:cNvPr>
          <p:cNvSpPr txBox="1"/>
          <p:nvPr/>
        </p:nvSpPr>
        <p:spPr>
          <a:xfrm>
            <a:off x="1581483" y="2105432"/>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51" name="Figura a mano libera: forma 50">
            <a:extLst>
              <a:ext uri="{FF2B5EF4-FFF2-40B4-BE49-F238E27FC236}">
                <a16:creationId xmlns:a16="http://schemas.microsoft.com/office/drawing/2014/main" id="{991BD284-E64B-25EF-BEE9-4AAC858F5681}"/>
              </a:ext>
            </a:extLst>
          </p:cNvPr>
          <p:cNvSpPr/>
          <p:nvPr/>
        </p:nvSpPr>
        <p:spPr>
          <a:xfrm flipV="1">
            <a:off x="1854200" y="2358436"/>
            <a:ext cx="1549400" cy="16003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52" name="CasellaDiTesto 51">
            <a:extLst>
              <a:ext uri="{FF2B5EF4-FFF2-40B4-BE49-F238E27FC236}">
                <a16:creationId xmlns:a16="http://schemas.microsoft.com/office/drawing/2014/main" id="{0026831B-152D-1026-D290-93632FEE45FD}"/>
              </a:ext>
            </a:extLst>
          </p:cNvPr>
          <p:cNvSpPr txBox="1"/>
          <p:nvPr/>
        </p:nvSpPr>
        <p:spPr>
          <a:xfrm>
            <a:off x="3314724" y="1920766"/>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53" name="Figura a mano libera: forma 52">
            <a:extLst>
              <a:ext uri="{FF2B5EF4-FFF2-40B4-BE49-F238E27FC236}">
                <a16:creationId xmlns:a16="http://schemas.microsoft.com/office/drawing/2014/main" id="{9CBBF386-6900-BFE1-BCB7-AF61C821C74D}"/>
              </a:ext>
            </a:extLst>
          </p:cNvPr>
          <p:cNvSpPr/>
          <p:nvPr/>
        </p:nvSpPr>
        <p:spPr>
          <a:xfrm>
            <a:off x="8287568" y="2184479"/>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76" name="CasellaDiTesto 75">
            <a:extLst>
              <a:ext uri="{FF2B5EF4-FFF2-40B4-BE49-F238E27FC236}">
                <a16:creationId xmlns:a16="http://schemas.microsoft.com/office/drawing/2014/main" id="{7B7D0525-49C0-CE34-E793-ECB349D16305}"/>
              </a:ext>
            </a:extLst>
          </p:cNvPr>
          <p:cNvSpPr txBox="1"/>
          <p:nvPr/>
        </p:nvSpPr>
        <p:spPr>
          <a:xfrm>
            <a:off x="7733893" y="1920433"/>
            <a:ext cx="1330374" cy="253916"/>
          </a:xfrm>
          <a:prstGeom prst="rect">
            <a:avLst/>
          </a:prstGeom>
          <a:noFill/>
        </p:spPr>
        <p:txBody>
          <a:bodyPr wrap="square" rtlCol="0">
            <a:spAutoFit/>
          </a:bodyPr>
          <a:lstStyle/>
          <a:p>
            <a:pPr algn="ctr"/>
            <a:r>
              <a:rPr lang="it-IT" sz="1050" dirty="0"/>
              <a:t>Select call</a:t>
            </a:r>
          </a:p>
        </p:txBody>
      </p:sp>
      <p:sp>
        <p:nvSpPr>
          <p:cNvPr id="79" name="CasellaDiTesto 78">
            <a:extLst>
              <a:ext uri="{FF2B5EF4-FFF2-40B4-BE49-F238E27FC236}">
                <a16:creationId xmlns:a16="http://schemas.microsoft.com/office/drawing/2014/main" id="{D9E42022-FF78-3E94-39E3-6AD5E7C0FA94}"/>
              </a:ext>
            </a:extLst>
          </p:cNvPr>
          <p:cNvSpPr txBox="1"/>
          <p:nvPr/>
        </p:nvSpPr>
        <p:spPr>
          <a:xfrm>
            <a:off x="5105481" y="2035277"/>
            <a:ext cx="1330374" cy="253916"/>
          </a:xfrm>
          <a:prstGeom prst="rect">
            <a:avLst/>
          </a:prstGeom>
          <a:noFill/>
        </p:spPr>
        <p:txBody>
          <a:bodyPr wrap="square" rtlCol="0">
            <a:spAutoFit/>
          </a:bodyPr>
          <a:lstStyle/>
          <a:p>
            <a:pPr algn="ctr"/>
            <a:r>
              <a:rPr lang="it-IT" sz="1050" dirty="0"/>
              <a:t>Select call</a:t>
            </a:r>
          </a:p>
        </p:txBody>
      </p:sp>
      <p:sp>
        <p:nvSpPr>
          <p:cNvPr id="81" name="Figura a mano libera: forma 80">
            <a:extLst>
              <a:ext uri="{FF2B5EF4-FFF2-40B4-BE49-F238E27FC236}">
                <a16:creationId xmlns:a16="http://schemas.microsoft.com/office/drawing/2014/main" id="{90095E8E-6F70-9F1A-B1F2-B17425736D05}"/>
              </a:ext>
            </a:extLst>
          </p:cNvPr>
          <p:cNvSpPr/>
          <p:nvPr/>
        </p:nvSpPr>
        <p:spPr>
          <a:xfrm>
            <a:off x="5841507" y="2015754"/>
            <a:ext cx="1819922" cy="505504"/>
          </a:xfrm>
          <a:custGeom>
            <a:avLst/>
            <a:gdLst>
              <a:gd name="connsiteX0" fmla="*/ 0 w 1819922"/>
              <a:gd name="connsiteY0" fmla="*/ 505504 h 505504"/>
              <a:gd name="connsiteX1" fmla="*/ 408373 w 1819922"/>
              <a:gd name="connsiteY1" fmla="*/ 159275 h 505504"/>
              <a:gd name="connsiteX2" fmla="*/ 798990 w 1819922"/>
              <a:gd name="connsiteY2" fmla="*/ 17232 h 505504"/>
              <a:gd name="connsiteX3" fmla="*/ 1189608 w 1819922"/>
              <a:gd name="connsiteY3" fmla="*/ 26110 h 505504"/>
              <a:gd name="connsiteX4" fmla="*/ 1571347 w 1819922"/>
              <a:gd name="connsiteY4" fmla="*/ 230296 h 505504"/>
              <a:gd name="connsiteX5" fmla="*/ 1819922 w 1819922"/>
              <a:gd name="connsiteY5" fmla="*/ 505504 h 5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922" h="505504">
                <a:moveTo>
                  <a:pt x="0" y="505504"/>
                </a:moveTo>
                <a:cubicBezTo>
                  <a:pt x="137604" y="373079"/>
                  <a:pt x="275208" y="240654"/>
                  <a:pt x="408373" y="159275"/>
                </a:cubicBezTo>
                <a:cubicBezTo>
                  <a:pt x="541538" y="77896"/>
                  <a:pt x="668784" y="39426"/>
                  <a:pt x="798990" y="17232"/>
                </a:cubicBezTo>
                <a:cubicBezTo>
                  <a:pt x="929196" y="-4962"/>
                  <a:pt x="1060882" y="-9401"/>
                  <a:pt x="1189608" y="26110"/>
                </a:cubicBezTo>
                <a:cubicBezTo>
                  <a:pt x="1318334" y="61621"/>
                  <a:pt x="1466295" y="150397"/>
                  <a:pt x="1571347" y="230296"/>
                </a:cubicBezTo>
                <a:cubicBezTo>
                  <a:pt x="1676399" y="310195"/>
                  <a:pt x="1769615" y="462595"/>
                  <a:pt x="1819922" y="505504"/>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41521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ttangolo con angoli arrotondati 35">
            <a:extLst>
              <a:ext uri="{FF2B5EF4-FFF2-40B4-BE49-F238E27FC236}">
                <a16:creationId xmlns:a16="http://schemas.microsoft.com/office/drawing/2014/main" id="{777E8B91-99A1-EA66-EAB9-93E6543E1C2F}"/>
              </a:ext>
            </a:extLst>
          </p:cNvPr>
          <p:cNvSpPr/>
          <p:nvPr/>
        </p:nvSpPr>
        <p:spPr>
          <a:xfrm>
            <a:off x="6961087" y="333886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AD2C6261-13D4-FBCE-EC76-53C6D7EF3F04}"/>
              </a:ext>
            </a:extLst>
          </p:cNvPr>
          <p:cNvSpPr/>
          <p:nvPr/>
        </p:nvSpPr>
        <p:spPr>
          <a:xfrm>
            <a:off x="4048730" y="31336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1A139A91-0FA1-8C61-9146-E3BDABC46BC2}"/>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AEA00C86-CB08-D69B-B9BD-7EAE53DF944E}"/>
              </a:ext>
            </a:extLst>
          </p:cNvPr>
          <p:cNvSpPr>
            <a:spLocks noGrp="1"/>
          </p:cNvSpPr>
          <p:nvPr>
            <p:ph type="sldNum" idx="12"/>
          </p:nvPr>
        </p:nvSpPr>
        <p:spPr/>
        <p:txBody>
          <a:bodyPr/>
          <a:lstStyle/>
          <a:p>
            <a:fld id="{00000000-1234-1234-1234-123412341234}" type="slidenum">
              <a:rPr lang="es-419" smtClean="0"/>
              <a:pPr/>
              <a:t>46</a:t>
            </a:fld>
            <a:endParaRPr lang="es-419"/>
          </a:p>
        </p:txBody>
      </p:sp>
      <p:sp>
        <p:nvSpPr>
          <p:cNvPr id="6" name="Titolo 1">
            <a:extLst>
              <a:ext uri="{FF2B5EF4-FFF2-40B4-BE49-F238E27FC236}">
                <a16:creationId xmlns:a16="http://schemas.microsoft.com/office/drawing/2014/main" id="{33016271-4105-7642-F98A-903AAFD89293}"/>
              </a:ext>
            </a:extLst>
          </p:cNvPr>
          <p:cNvSpPr>
            <a:spLocks noGrp="1"/>
          </p:cNvSpPr>
          <p:nvPr>
            <p:ph type="title"/>
          </p:nvPr>
        </p:nvSpPr>
        <p:spPr>
          <a:xfrm>
            <a:off x="417094" y="0"/>
            <a:ext cx="11357809" cy="1325563"/>
          </a:xfrm>
        </p:spPr>
        <p:txBody>
          <a:bodyPr>
            <a:noAutofit/>
          </a:bodyPr>
          <a:lstStyle/>
          <a:p>
            <a:pPr algn="ctr"/>
            <a:r>
              <a:rPr lang="it-IT" sz="6600" b="1" dirty="0"/>
              <a:t>Stati - Docente</a:t>
            </a:r>
            <a:endParaRPr lang="it-IT" sz="6600" b="1" dirty="0">
              <a:sym typeface="Calibri"/>
            </a:endParaRPr>
          </a:p>
        </p:txBody>
      </p:sp>
      <p:sp>
        <p:nvSpPr>
          <p:cNvPr id="7" name="Rettangolo con angoli arrotondati 6">
            <a:extLst>
              <a:ext uri="{FF2B5EF4-FFF2-40B4-BE49-F238E27FC236}">
                <a16:creationId xmlns:a16="http://schemas.microsoft.com/office/drawing/2014/main" id="{D7877096-F53D-8C2E-FE8D-FC7FAD7067A4}"/>
              </a:ext>
            </a:extLst>
          </p:cNvPr>
          <p:cNvSpPr/>
          <p:nvPr/>
        </p:nvSpPr>
        <p:spPr>
          <a:xfrm>
            <a:off x="417094" y="1325562"/>
            <a:ext cx="11357809"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E114AA67-913F-EF80-93D7-3E5800E792BF}"/>
              </a:ext>
            </a:extLst>
          </p:cNvPr>
          <p:cNvSpPr/>
          <p:nvPr/>
        </p:nvSpPr>
        <p:spPr>
          <a:xfrm>
            <a:off x="775856" y="1662545"/>
            <a:ext cx="5112986" cy="36760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24089BA0-A7B9-5D23-8868-0F570E108AD7}"/>
              </a:ext>
            </a:extLst>
          </p:cNvPr>
          <p:cNvSpPr txBox="1"/>
          <p:nvPr/>
        </p:nvSpPr>
        <p:spPr>
          <a:xfrm>
            <a:off x="1704075" y="1679587"/>
            <a:ext cx="3256547" cy="369332"/>
          </a:xfrm>
          <a:prstGeom prst="rect">
            <a:avLst/>
          </a:prstGeom>
          <a:noFill/>
        </p:spPr>
        <p:txBody>
          <a:bodyPr wrap="square" rtlCol="0">
            <a:spAutoFit/>
          </a:bodyPr>
          <a:lstStyle/>
          <a:p>
            <a:pPr algn="ctr"/>
            <a:r>
              <a:rPr lang="it-IT" b="1" i="1" dirty="0" err="1"/>
              <a:t>Modal</a:t>
            </a:r>
            <a:r>
              <a:rPr lang="it-IT" b="1" i="1" dirty="0"/>
              <a:t> multiple </a:t>
            </a:r>
            <a:r>
              <a:rPr lang="it-IT" b="1" i="1" dirty="0" err="1"/>
              <a:t>marks</a:t>
            </a:r>
            <a:endParaRPr lang="it-IT" b="1" i="1" dirty="0"/>
          </a:p>
        </p:txBody>
      </p:sp>
      <p:sp>
        <p:nvSpPr>
          <p:cNvPr id="3" name="Connettore 2">
            <a:extLst>
              <a:ext uri="{FF2B5EF4-FFF2-40B4-BE49-F238E27FC236}">
                <a16:creationId xmlns:a16="http://schemas.microsoft.com/office/drawing/2014/main" id="{3E492F00-8945-395C-2176-E1C098EB5FEC}"/>
              </a:ext>
            </a:extLst>
          </p:cNvPr>
          <p:cNvSpPr/>
          <p:nvPr/>
        </p:nvSpPr>
        <p:spPr>
          <a:xfrm>
            <a:off x="3963258" y="2223634"/>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DC2D55FE-8942-2E56-F40E-701022DB10EA}"/>
              </a:ext>
            </a:extLst>
          </p:cNvPr>
          <p:cNvSpPr txBox="1"/>
          <p:nvPr/>
        </p:nvSpPr>
        <p:spPr>
          <a:xfrm>
            <a:off x="4183073" y="3193349"/>
            <a:ext cx="970765" cy="369332"/>
          </a:xfrm>
          <a:prstGeom prst="rect">
            <a:avLst/>
          </a:prstGeom>
          <a:noFill/>
        </p:spPr>
        <p:txBody>
          <a:bodyPr wrap="square" rtlCol="0">
            <a:spAutoFit/>
          </a:bodyPr>
          <a:lstStyle/>
          <a:p>
            <a:pPr algn="ctr"/>
            <a:r>
              <a:rPr lang="it-IT" dirty="0" err="1"/>
              <a:t>Hidden</a:t>
            </a:r>
            <a:endParaRPr lang="it-IT" dirty="0"/>
          </a:p>
        </p:txBody>
      </p:sp>
      <p:sp>
        <p:nvSpPr>
          <p:cNvPr id="12" name="Rettangolo con angoli arrotondati 11">
            <a:extLst>
              <a:ext uri="{FF2B5EF4-FFF2-40B4-BE49-F238E27FC236}">
                <a16:creationId xmlns:a16="http://schemas.microsoft.com/office/drawing/2014/main" id="{DBE35714-CB76-E4AA-ACEE-765C7FDF806E}"/>
              </a:ext>
            </a:extLst>
          </p:cNvPr>
          <p:cNvSpPr/>
          <p:nvPr/>
        </p:nvSpPr>
        <p:spPr>
          <a:xfrm>
            <a:off x="1174391" y="31084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8FC32E75-C91C-5FE9-EC88-9DD9ABE3AE94}"/>
              </a:ext>
            </a:extLst>
          </p:cNvPr>
          <p:cNvSpPr txBox="1"/>
          <p:nvPr/>
        </p:nvSpPr>
        <p:spPr>
          <a:xfrm>
            <a:off x="1337918" y="3184757"/>
            <a:ext cx="912397" cy="369332"/>
          </a:xfrm>
          <a:prstGeom prst="rect">
            <a:avLst/>
          </a:prstGeom>
          <a:noFill/>
        </p:spPr>
        <p:txBody>
          <a:bodyPr wrap="square" rtlCol="0">
            <a:spAutoFit/>
          </a:bodyPr>
          <a:lstStyle/>
          <a:p>
            <a:pPr algn="ctr"/>
            <a:r>
              <a:rPr lang="it-IT" dirty="0" err="1"/>
              <a:t>Visible</a:t>
            </a:r>
            <a:endParaRPr lang="it-IT" dirty="0"/>
          </a:p>
        </p:txBody>
      </p:sp>
      <p:cxnSp>
        <p:nvCxnSpPr>
          <p:cNvPr id="17" name="Connettore 2 16">
            <a:extLst>
              <a:ext uri="{FF2B5EF4-FFF2-40B4-BE49-F238E27FC236}">
                <a16:creationId xmlns:a16="http://schemas.microsoft.com/office/drawing/2014/main" id="{E50D7FDC-B8BA-DF63-D5C6-90133658426C}"/>
              </a:ext>
            </a:extLst>
          </p:cNvPr>
          <p:cNvCxnSpPr>
            <a:cxnSpLocks/>
            <a:stCxn id="10" idx="1"/>
            <a:endCxn id="12" idx="3"/>
          </p:cNvCxnSpPr>
          <p:nvPr/>
        </p:nvCxnSpPr>
        <p:spPr>
          <a:xfrm flipH="1" flipV="1">
            <a:off x="2413843" y="3378015"/>
            <a:ext cx="1634887" cy="25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466266C1-C616-7709-D62F-02A3079121C9}"/>
              </a:ext>
            </a:extLst>
          </p:cNvPr>
          <p:cNvSpPr txBox="1"/>
          <p:nvPr/>
        </p:nvSpPr>
        <p:spPr>
          <a:xfrm>
            <a:off x="2643412" y="3400779"/>
            <a:ext cx="1330374" cy="415498"/>
          </a:xfrm>
          <a:prstGeom prst="rect">
            <a:avLst/>
          </a:prstGeom>
          <a:noFill/>
        </p:spPr>
        <p:txBody>
          <a:bodyPr wrap="square" rtlCol="0">
            <a:spAutoFit/>
          </a:bodyPr>
          <a:lstStyle/>
          <a:p>
            <a:pPr algn="ctr"/>
            <a:r>
              <a:rPr lang="it-IT" sz="1050" dirty="0"/>
              <a:t>Click </a:t>
            </a:r>
            <a:r>
              <a:rPr lang="it-IT" sz="1050" dirty="0" err="1"/>
              <a:t>multipleMark</a:t>
            </a:r>
            <a:r>
              <a:rPr lang="it-IT" sz="1050" dirty="0"/>
              <a:t> </a:t>
            </a:r>
            <a:r>
              <a:rPr lang="it-IT" sz="1050" dirty="0" err="1"/>
              <a:t>btn</a:t>
            </a:r>
            <a:endParaRPr lang="it-IT" sz="1050" dirty="0"/>
          </a:p>
        </p:txBody>
      </p:sp>
      <p:cxnSp>
        <p:nvCxnSpPr>
          <p:cNvPr id="22" name="Connettore 2 21">
            <a:extLst>
              <a:ext uri="{FF2B5EF4-FFF2-40B4-BE49-F238E27FC236}">
                <a16:creationId xmlns:a16="http://schemas.microsoft.com/office/drawing/2014/main" id="{9193D1CC-32D7-5FA8-0889-364741AC3818}"/>
              </a:ext>
            </a:extLst>
          </p:cNvPr>
          <p:cNvCxnSpPr>
            <a:cxnSpLocks/>
            <a:stCxn id="3" idx="5"/>
            <a:endCxn id="10" idx="0"/>
          </p:cNvCxnSpPr>
          <p:nvPr/>
        </p:nvCxnSpPr>
        <p:spPr>
          <a:xfrm>
            <a:off x="4270537" y="2530913"/>
            <a:ext cx="397919" cy="6027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A925B7DB-21D4-E9FB-9800-FD2735AF7B9C}"/>
              </a:ext>
            </a:extLst>
          </p:cNvPr>
          <p:cNvSpPr/>
          <p:nvPr/>
        </p:nvSpPr>
        <p:spPr>
          <a:xfrm>
            <a:off x="9607176" y="3347041"/>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F0581BF0-E06E-170D-E2B5-D5A83E51DE03}"/>
              </a:ext>
            </a:extLst>
          </p:cNvPr>
          <p:cNvSpPr/>
          <p:nvPr/>
        </p:nvSpPr>
        <p:spPr>
          <a:xfrm>
            <a:off x="6303159" y="1662545"/>
            <a:ext cx="5112986" cy="37407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70393C1E-8D70-DC3F-5F04-0939BA56017A}"/>
              </a:ext>
            </a:extLst>
          </p:cNvPr>
          <p:cNvSpPr txBox="1"/>
          <p:nvPr/>
        </p:nvSpPr>
        <p:spPr>
          <a:xfrm>
            <a:off x="7275583" y="1679587"/>
            <a:ext cx="3256547" cy="369332"/>
          </a:xfrm>
          <a:prstGeom prst="rect">
            <a:avLst/>
          </a:prstGeom>
          <a:noFill/>
        </p:spPr>
        <p:txBody>
          <a:bodyPr wrap="square" rtlCol="0">
            <a:spAutoFit/>
          </a:bodyPr>
          <a:lstStyle/>
          <a:p>
            <a:pPr algn="ctr"/>
            <a:r>
              <a:rPr lang="it-IT" b="1" i="1" dirty="0" err="1"/>
              <a:t>Alert</a:t>
            </a:r>
            <a:r>
              <a:rPr lang="it-IT" b="1" i="1" dirty="0"/>
              <a:t> </a:t>
            </a:r>
            <a:r>
              <a:rPr lang="it-IT" b="1" i="1" dirty="0" err="1"/>
              <a:t>handler</a:t>
            </a:r>
            <a:endParaRPr lang="it-IT" b="1" i="1" dirty="0"/>
          </a:p>
        </p:txBody>
      </p:sp>
      <p:sp>
        <p:nvSpPr>
          <p:cNvPr id="34" name="Connettore 33">
            <a:extLst>
              <a:ext uri="{FF2B5EF4-FFF2-40B4-BE49-F238E27FC236}">
                <a16:creationId xmlns:a16="http://schemas.microsoft.com/office/drawing/2014/main" id="{644088BC-7246-0152-168C-BD1D19BC504D}"/>
              </a:ext>
            </a:extLst>
          </p:cNvPr>
          <p:cNvSpPr/>
          <p:nvPr/>
        </p:nvSpPr>
        <p:spPr>
          <a:xfrm>
            <a:off x="9519280" y="2365459"/>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8673DCF8-538D-91CD-B4ED-E678EF71069C}"/>
              </a:ext>
            </a:extLst>
          </p:cNvPr>
          <p:cNvSpPr txBox="1"/>
          <p:nvPr/>
        </p:nvSpPr>
        <p:spPr>
          <a:xfrm>
            <a:off x="7154967" y="3419839"/>
            <a:ext cx="877046" cy="369332"/>
          </a:xfrm>
          <a:prstGeom prst="rect">
            <a:avLst/>
          </a:prstGeom>
          <a:noFill/>
        </p:spPr>
        <p:txBody>
          <a:bodyPr wrap="square" rtlCol="0">
            <a:spAutoFit/>
          </a:bodyPr>
          <a:lstStyle/>
          <a:p>
            <a:pPr algn="ctr"/>
            <a:r>
              <a:rPr lang="it-IT" dirty="0" err="1"/>
              <a:t>Visible</a:t>
            </a:r>
            <a:endParaRPr lang="it-IT" dirty="0"/>
          </a:p>
        </p:txBody>
      </p:sp>
      <p:sp>
        <p:nvSpPr>
          <p:cNvPr id="37" name="CasellaDiTesto 36">
            <a:extLst>
              <a:ext uri="{FF2B5EF4-FFF2-40B4-BE49-F238E27FC236}">
                <a16:creationId xmlns:a16="http://schemas.microsoft.com/office/drawing/2014/main" id="{D4E99CD5-D6D5-40DA-E814-ED9002FFAA5B}"/>
              </a:ext>
            </a:extLst>
          </p:cNvPr>
          <p:cNvSpPr txBox="1"/>
          <p:nvPr/>
        </p:nvSpPr>
        <p:spPr>
          <a:xfrm>
            <a:off x="9807070" y="3421981"/>
            <a:ext cx="912397" cy="369332"/>
          </a:xfrm>
          <a:prstGeom prst="rect">
            <a:avLst/>
          </a:prstGeom>
          <a:noFill/>
        </p:spPr>
        <p:txBody>
          <a:bodyPr wrap="square" rtlCol="0">
            <a:spAutoFit/>
          </a:bodyPr>
          <a:lstStyle/>
          <a:p>
            <a:pPr algn="ctr"/>
            <a:r>
              <a:rPr lang="it-IT" dirty="0" err="1"/>
              <a:t>Hidden</a:t>
            </a:r>
            <a:endParaRPr lang="it-IT" dirty="0"/>
          </a:p>
        </p:txBody>
      </p:sp>
      <p:cxnSp>
        <p:nvCxnSpPr>
          <p:cNvPr id="38" name="Connettore 2 37">
            <a:extLst>
              <a:ext uri="{FF2B5EF4-FFF2-40B4-BE49-F238E27FC236}">
                <a16:creationId xmlns:a16="http://schemas.microsoft.com/office/drawing/2014/main" id="{AD429186-C96A-F1E9-5799-A3B5E1C678F3}"/>
              </a:ext>
            </a:extLst>
          </p:cNvPr>
          <p:cNvCxnSpPr>
            <a:cxnSpLocks/>
            <a:stCxn id="31" idx="1"/>
            <a:endCxn id="36" idx="3"/>
          </p:cNvCxnSpPr>
          <p:nvPr/>
        </p:nvCxnSpPr>
        <p:spPr>
          <a:xfrm flipH="1" flipV="1">
            <a:off x="8200539" y="3608403"/>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Connettore 2 39">
            <a:extLst>
              <a:ext uri="{FF2B5EF4-FFF2-40B4-BE49-F238E27FC236}">
                <a16:creationId xmlns:a16="http://schemas.microsoft.com/office/drawing/2014/main" id="{3DBB7372-A635-2FAC-BC6D-E506E31AF3DC}"/>
              </a:ext>
            </a:extLst>
          </p:cNvPr>
          <p:cNvCxnSpPr>
            <a:cxnSpLocks/>
            <a:stCxn id="34" idx="5"/>
            <a:endCxn id="31" idx="0"/>
          </p:cNvCxnSpPr>
          <p:nvPr/>
        </p:nvCxnSpPr>
        <p:spPr>
          <a:xfrm>
            <a:off x="9826559" y="2672738"/>
            <a:ext cx="400343" cy="6743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2" name="Figura a mano libera: forma 71">
            <a:extLst>
              <a:ext uri="{FF2B5EF4-FFF2-40B4-BE49-F238E27FC236}">
                <a16:creationId xmlns:a16="http://schemas.microsoft.com/office/drawing/2014/main" id="{B3B247C5-F6DA-B1B4-1821-895EDF16BEA7}"/>
              </a:ext>
            </a:extLst>
          </p:cNvPr>
          <p:cNvSpPr/>
          <p:nvPr/>
        </p:nvSpPr>
        <p:spPr>
          <a:xfrm flipV="1">
            <a:off x="8164453" y="3130273"/>
            <a:ext cx="1486156" cy="223279"/>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3" name="CasellaDiTesto 72">
            <a:extLst>
              <a:ext uri="{FF2B5EF4-FFF2-40B4-BE49-F238E27FC236}">
                <a16:creationId xmlns:a16="http://schemas.microsoft.com/office/drawing/2014/main" id="{B2EA527D-051E-9C5F-E014-F82D2814086D}"/>
              </a:ext>
            </a:extLst>
          </p:cNvPr>
          <p:cNvSpPr txBox="1"/>
          <p:nvPr/>
        </p:nvSpPr>
        <p:spPr>
          <a:xfrm>
            <a:off x="8200539" y="3192544"/>
            <a:ext cx="1330374" cy="415498"/>
          </a:xfrm>
          <a:prstGeom prst="rect">
            <a:avLst/>
          </a:prstGeom>
          <a:noFill/>
        </p:spPr>
        <p:txBody>
          <a:bodyPr wrap="square" rtlCol="0">
            <a:spAutoFit/>
          </a:bodyPr>
          <a:lstStyle/>
          <a:p>
            <a:pPr algn="ctr"/>
            <a:r>
              <a:rPr lang="it-IT" sz="1050" dirty="0" err="1"/>
              <a:t>every</a:t>
            </a:r>
            <a:r>
              <a:rPr lang="it-IT" sz="1050" dirty="0"/>
              <a:t> </a:t>
            </a:r>
            <a:r>
              <a:rPr lang="it-IT" sz="1050" dirty="0" err="1"/>
              <a:t>other</a:t>
            </a:r>
            <a:r>
              <a:rPr lang="it-IT" sz="1050" dirty="0"/>
              <a:t> user action</a:t>
            </a:r>
          </a:p>
        </p:txBody>
      </p:sp>
      <p:sp>
        <p:nvSpPr>
          <p:cNvPr id="9" name="Figura a mano libera: forma 8">
            <a:extLst>
              <a:ext uri="{FF2B5EF4-FFF2-40B4-BE49-F238E27FC236}">
                <a16:creationId xmlns:a16="http://schemas.microsoft.com/office/drawing/2014/main" id="{4EF2FA89-7733-FBA7-9213-74F55DD5C6B0}"/>
              </a:ext>
            </a:extLst>
          </p:cNvPr>
          <p:cNvSpPr/>
          <p:nvPr/>
        </p:nvSpPr>
        <p:spPr>
          <a:xfrm flipV="1">
            <a:off x="2413844" y="3045809"/>
            <a:ext cx="1651092" cy="132951"/>
          </a:xfrm>
          <a:custGeom>
            <a:avLst/>
            <a:gdLst>
              <a:gd name="connsiteX0" fmla="*/ 0 w 1409700"/>
              <a:gd name="connsiteY0" fmla="*/ 12700 h 114362"/>
              <a:gd name="connsiteX1" fmla="*/ 723900 w 1409700"/>
              <a:gd name="connsiteY1" fmla="*/ 114300 h 114362"/>
              <a:gd name="connsiteX2" fmla="*/ 1409700 w 1409700"/>
              <a:gd name="connsiteY2" fmla="*/ 0 h 114362"/>
            </a:gdLst>
            <a:ahLst/>
            <a:cxnLst>
              <a:cxn ang="0">
                <a:pos x="connsiteX0" y="connsiteY0"/>
              </a:cxn>
              <a:cxn ang="0">
                <a:pos x="connsiteX1" y="connsiteY1"/>
              </a:cxn>
              <a:cxn ang="0">
                <a:pos x="connsiteX2" y="connsiteY2"/>
              </a:cxn>
            </a:cxnLst>
            <a:rect l="l" t="t" r="r" b="b"/>
            <a:pathLst>
              <a:path w="1409700" h="114362">
                <a:moveTo>
                  <a:pt x="0" y="12700"/>
                </a:moveTo>
                <a:cubicBezTo>
                  <a:pt x="244475" y="64558"/>
                  <a:pt x="488950" y="116417"/>
                  <a:pt x="723900" y="114300"/>
                </a:cubicBezTo>
                <a:cubicBezTo>
                  <a:pt x="958850" y="112183"/>
                  <a:pt x="1303867" y="14817"/>
                  <a:pt x="14097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4" name="CasellaDiTesto 13">
            <a:extLst>
              <a:ext uri="{FF2B5EF4-FFF2-40B4-BE49-F238E27FC236}">
                <a16:creationId xmlns:a16="http://schemas.microsoft.com/office/drawing/2014/main" id="{9D60C616-D2F6-7F12-7496-AA5707F5CD04}"/>
              </a:ext>
            </a:extLst>
          </p:cNvPr>
          <p:cNvSpPr txBox="1"/>
          <p:nvPr/>
        </p:nvSpPr>
        <p:spPr>
          <a:xfrm>
            <a:off x="2581405" y="2800607"/>
            <a:ext cx="1330374" cy="253916"/>
          </a:xfrm>
          <a:prstGeom prst="rect">
            <a:avLst/>
          </a:prstGeom>
          <a:noFill/>
        </p:spPr>
        <p:txBody>
          <a:bodyPr wrap="square" rtlCol="0">
            <a:spAutoFit/>
          </a:bodyPr>
          <a:lstStyle/>
          <a:p>
            <a:pPr algn="ctr"/>
            <a:r>
              <a:rPr lang="it-IT" sz="1050" dirty="0"/>
              <a:t>Click close </a:t>
            </a:r>
            <a:r>
              <a:rPr lang="it-IT" sz="1050" dirty="0" err="1"/>
              <a:t>btn</a:t>
            </a:r>
            <a:endParaRPr lang="it-IT" sz="1050" dirty="0"/>
          </a:p>
        </p:txBody>
      </p:sp>
      <p:sp>
        <p:nvSpPr>
          <p:cNvPr id="15" name="CasellaDiTesto 14">
            <a:extLst>
              <a:ext uri="{FF2B5EF4-FFF2-40B4-BE49-F238E27FC236}">
                <a16:creationId xmlns:a16="http://schemas.microsoft.com/office/drawing/2014/main" id="{88621C55-65BF-EE73-BF2C-CA86AE783C34}"/>
              </a:ext>
            </a:extLst>
          </p:cNvPr>
          <p:cNvSpPr txBox="1"/>
          <p:nvPr/>
        </p:nvSpPr>
        <p:spPr>
          <a:xfrm>
            <a:off x="8238670" y="3623206"/>
            <a:ext cx="1330374" cy="253916"/>
          </a:xfrm>
          <a:prstGeom prst="rect">
            <a:avLst/>
          </a:prstGeom>
          <a:noFill/>
        </p:spPr>
        <p:txBody>
          <a:bodyPr wrap="square" rtlCol="0">
            <a:spAutoFit/>
          </a:bodyPr>
          <a:lstStyle/>
          <a:p>
            <a:pPr algn="ctr"/>
            <a:r>
              <a:rPr lang="it-IT" sz="1050" dirty="0" err="1"/>
              <a:t>error</a:t>
            </a:r>
            <a:r>
              <a:rPr lang="it-IT" sz="1050" dirty="0"/>
              <a:t> </a:t>
            </a:r>
            <a:r>
              <a:rPr lang="it-IT" sz="1050" dirty="0" err="1"/>
              <a:t>happen</a:t>
            </a:r>
            <a:endParaRPr lang="it-IT" sz="1050" dirty="0"/>
          </a:p>
        </p:txBody>
      </p:sp>
      <p:sp>
        <p:nvSpPr>
          <p:cNvPr id="24" name="Figura a mano libera: forma 23">
            <a:extLst>
              <a:ext uri="{FF2B5EF4-FFF2-40B4-BE49-F238E27FC236}">
                <a16:creationId xmlns:a16="http://schemas.microsoft.com/office/drawing/2014/main" id="{5D74566C-C02E-9786-A2AA-C0282B636E30}"/>
              </a:ext>
            </a:extLst>
          </p:cNvPr>
          <p:cNvSpPr/>
          <p:nvPr/>
        </p:nvSpPr>
        <p:spPr>
          <a:xfrm>
            <a:off x="2263354" y="2602127"/>
            <a:ext cx="1902690" cy="508000"/>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A01EC833-BCFE-BDA5-D3BF-17D6B93ED112}"/>
              </a:ext>
            </a:extLst>
          </p:cNvPr>
          <p:cNvSpPr txBox="1"/>
          <p:nvPr/>
        </p:nvSpPr>
        <p:spPr>
          <a:xfrm>
            <a:off x="1380127" y="2639307"/>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30" name="Figura a mano libera: forma 29">
            <a:extLst>
              <a:ext uri="{FF2B5EF4-FFF2-40B4-BE49-F238E27FC236}">
                <a16:creationId xmlns:a16="http://schemas.microsoft.com/office/drawing/2014/main" id="{CB8ED7C5-689D-80E8-33E4-95AC61900DB5}"/>
              </a:ext>
            </a:extLst>
          </p:cNvPr>
          <p:cNvSpPr/>
          <p:nvPr/>
        </p:nvSpPr>
        <p:spPr>
          <a:xfrm>
            <a:off x="7909624" y="2830014"/>
            <a:ext cx="1902690" cy="508000"/>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51" name="CasellaDiTesto 50">
            <a:extLst>
              <a:ext uri="{FF2B5EF4-FFF2-40B4-BE49-F238E27FC236}">
                <a16:creationId xmlns:a16="http://schemas.microsoft.com/office/drawing/2014/main" id="{DEE63489-CE86-8351-C19B-796F238AE2B7}"/>
              </a:ext>
            </a:extLst>
          </p:cNvPr>
          <p:cNvSpPr txBox="1"/>
          <p:nvPr/>
        </p:nvSpPr>
        <p:spPr>
          <a:xfrm>
            <a:off x="7958935" y="2545459"/>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76" name="CasellaDiTesto 75">
            <a:extLst>
              <a:ext uri="{FF2B5EF4-FFF2-40B4-BE49-F238E27FC236}">
                <a16:creationId xmlns:a16="http://schemas.microsoft.com/office/drawing/2014/main" id="{973B7D62-8491-301B-4BA5-B0EFA6E26E2C}"/>
              </a:ext>
            </a:extLst>
          </p:cNvPr>
          <p:cNvSpPr txBox="1"/>
          <p:nvPr/>
        </p:nvSpPr>
        <p:spPr>
          <a:xfrm>
            <a:off x="8726024" y="136523"/>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3120739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A540DD95-0B6F-1415-E2EF-45EA0CFECB7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B8165423-E1F1-2A0B-1153-49B34C73ADFA}"/>
              </a:ext>
            </a:extLst>
          </p:cNvPr>
          <p:cNvSpPr>
            <a:spLocks noGrp="1"/>
          </p:cNvSpPr>
          <p:nvPr>
            <p:ph type="sldNum" idx="12"/>
          </p:nvPr>
        </p:nvSpPr>
        <p:spPr/>
        <p:txBody>
          <a:bodyPr/>
          <a:lstStyle/>
          <a:p>
            <a:fld id="{00000000-1234-1234-1234-123412341234}" type="slidenum">
              <a:rPr lang="es-419" smtClean="0"/>
              <a:pPr/>
              <a:t>47</a:t>
            </a:fld>
            <a:endParaRPr lang="es-419"/>
          </a:p>
        </p:txBody>
      </p:sp>
      <p:sp>
        <p:nvSpPr>
          <p:cNvPr id="6" name="Titolo 1">
            <a:extLst>
              <a:ext uri="{FF2B5EF4-FFF2-40B4-BE49-F238E27FC236}">
                <a16:creationId xmlns:a16="http://schemas.microsoft.com/office/drawing/2014/main" id="{AA3F5225-B711-2CB4-0F08-6C881EFD5026}"/>
              </a:ext>
            </a:extLst>
          </p:cNvPr>
          <p:cNvSpPr txBox="1">
            <a:spLocks/>
          </p:cNvSpPr>
          <p:nvPr/>
        </p:nvSpPr>
        <p:spPr>
          <a:xfrm>
            <a:off x="417094" y="0"/>
            <a:ext cx="1135780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6600" b="1" kern="0" dirty="0"/>
              <a:t>Stati - Studente</a:t>
            </a:r>
          </a:p>
        </p:txBody>
      </p:sp>
      <p:sp>
        <p:nvSpPr>
          <p:cNvPr id="8" name="Rettangolo con angoli arrotondati 7">
            <a:extLst>
              <a:ext uri="{FF2B5EF4-FFF2-40B4-BE49-F238E27FC236}">
                <a16:creationId xmlns:a16="http://schemas.microsoft.com/office/drawing/2014/main" id="{D6D0387E-EDE6-96AF-6594-B4B0EC7A06F0}"/>
              </a:ext>
            </a:extLst>
          </p:cNvPr>
          <p:cNvSpPr/>
          <p:nvPr/>
        </p:nvSpPr>
        <p:spPr>
          <a:xfrm>
            <a:off x="1833758" y="1670686"/>
            <a:ext cx="8524483"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9016889E-4316-2CF2-C492-FE6A22393E88}"/>
              </a:ext>
            </a:extLst>
          </p:cNvPr>
          <p:cNvSpPr/>
          <p:nvPr/>
        </p:nvSpPr>
        <p:spPr>
          <a:xfrm>
            <a:off x="4689812" y="4645704"/>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4BE2CC9A-E2EE-CA52-AD69-098B37797A6C}"/>
              </a:ext>
            </a:extLst>
          </p:cNvPr>
          <p:cNvSpPr/>
          <p:nvPr/>
        </p:nvSpPr>
        <p:spPr>
          <a:xfrm>
            <a:off x="1954823" y="3721862"/>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572A000F-7B1A-094C-C81D-B3EAC6746760}"/>
              </a:ext>
            </a:extLst>
          </p:cNvPr>
          <p:cNvSpPr txBox="1"/>
          <p:nvPr/>
        </p:nvSpPr>
        <p:spPr>
          <a:xfrm>
            <a:off x="2446220" y="3761752"/>
            <a:ext cx="3256547" cy="369332"/>
          </a:xfrm>
          <a:prstGeom prst="rect">
            <a:avLst/>
          </a:prstGeom>
          <a:noFill/>
        </p:spPr>
        <p:txBody>
          <a:bodyPr wrap="square" rtlCol="0">
            <a:spAutoFit/>
          </a:bodyPr>
          <a:lstStyle/>
          <a:p>
            <a:pPr algn="ctr"/>
            <a:r>
              <a:rPr lang="it-IT" b="1" i="1" dirty="0" err="1"/>
              <a:t>Outcome</a:t>
            </a:r>
            <a:endParaRPr lang="it-IT" b="1" i="1" dirty="0"/>
          </a:p>
        </p:txBody>
      </p:sp>
      <p:sp>
        <p:nvSpPr>
          <p:cNvPr id="31" name="Connettore 30">
            <a:extLst>
              <a:ext uri="{FF2B5EF4-FFF2-40B4-BE49-F238E27FC236}">
                <a16:creationId xmlns:a16="http://schemas.microsoft.com/office/drawing/2014/main" id="{BA757FB2-6F00-5C2B-9992-1BE0F66731C1}"/>
              </a:ext>
            </a:extLst>
          </p:cNvPr>
          <p:cNvSpPr/>
          <p:nvPr/>
        </p:nvSpPr>
        <p:spPr>
          <a:xfrm>
            <a:off x="4817922" y="4078916"/>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0326A44D-55D7-B91D-134C-164D1E406E7C}"/>
              </a:ext>
            </a:extLst>
          </p:cNvPr>
          <p:cNvSpPr txBox="1"/>
          <p:nvPr/>
        </p:nvSpPr>
        <p:spPr>
          <a:xfrm>
            <a:off x="4793046" y="4722400"/>
            <a:ext cx="1030328" cy="369332"/>
          </a:xfrm>
          <a:prstGeom prst="rect">
            <a:avLst/>
          </a:prstGeom>
          <a:noFill/>
        </p:spPr>
        <p:txBody>
          <a:bodyPr wrap="square" rtlCol="0">
            <a:spAutoFit/>
          </a:bodyPr>
          <a:lstStyle/>
          <a:p>
            <a:pPr algn="ctr"/>
            <a:r>
              <a:rPr lang="it-IT" dirty="0" err="1"/>
              <a:t>Hidden</a:t>
            </a:r>
            <a:endParaRPr lang="it-IT" dirty="0"/>
          </a:p>
        </p:txBody>
      </p:sp>
      <p:sp>
        <p:nvSpPr>
          <p:cNvPr id="33" name="Rettangolo con angoli arrotondati 32">
            <a:extLst>
              <a:ext uri="{FF2B5EF4-FFF2-40B4-BE49-F238E27FC236}">
                <a16:creationId xmlns:a16="http://schemas.microsoft.com/office/drawing/2014/main" id="{411B8FAE-CCD0-7DCE-B54C-0EFC7350700A}"/>
              </a:ext>
            </a:extLst>
          </p:cNvPr>
          <p:cNvSpPr/>
          <p:nvPr/>
        </p:nvSpPr>
        <p:spPr>
          <a:xfrm>
            <a:off x="2043723" y="4637528"/>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CasellaDiTesto 33">
            <a:extLst>
              <a:ext uri="{FF2B5EF4-FFF2-40B4-BE49-F238E27FC236}">
                <a16:creationId xmlns:a16="http://schemas.microsoft.com/office/drawing/2014/main" id="{969A5654-56D1-7C62-6050-F54AD86A11C0}"/>
              </a:ext>
            </a:extLst>
          </p:cNvPr>
          <p:cNvSpPr txBox="1"/>
          <p:nvPr/>
        </p:nvSpPr>
        <p:spPr>
          <a:xfrm>
            <a:off x="2207250" y="4722400"/>
            <a:ext cx="912397" cy="369332"/>
          </a:xfrm>
          <a:prstGeom prst="rect">
            <a:avLst/>
          </a:prstGeom>
          <a:noFill/>
        </p:spPr>
        <p:txBody>
          <a:bodyPr wrap="square" rtlCol="0">
            <a:spAutoFit/>
          </a:bodyPr>
          <a:lstStyle/>
          <a:p>
            <a:pPr algn="ctr"/>
            <a:r>
              <a:rPr lang="it-IT" dirty="0" err="1"/>
              <a:t>Visible</a:t>
            </a:r>
            <a:endParaRPr lang="it-IT" dirty="0"/>
          </a:p>
        </p:txBody>
      </p:sp>
      <p:cxnSp>
        <p:nvCxnSpPr>
          <p:cNvPr id="35" name="Connettore 2 34">
            <a:extLst>
              <a:ext uri="{FF2B5EF4-FFF2-40B4-BE49-F238E27FC236}">
                <a16:creationId xmlns:a16="http://schemas.microsoft.com/office/drawing/2014/main" id="{CEA25799-2A83-8E29-A15F-036B7CC7C89C}"/>
              </a:ext>
            </a:extLst>
          </p:cNvPr>
          <p:cNvCxnSpPr>
            <a:cxnSpLocks/>
            <a:stCxn id="28" idx="1"/>
            <a:endCxn id="33" idx="3"/>
          </p:cNvCxnSpPr>
          <p:nvPr/>
        </p:nvCxnSpPr>
        <p:spPr>
          <a:xfrm flipH="1" flipV="1">
            <a:off x="3283175" y="4907066"/>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0DE46566-DA02-BAEB-399D-E826D6C6B057}"/>
              </a:ext>
            </a:extLst>
          </p:cNvPr>
          <p:cNvSpPr txBox="1"/>
          <p:nvPr/>
        </p:nvSpPr>
        <p:spPr>
          <a:xfrm>
            <a:off x="3230675" y="4645942"/>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cxnSp>
        <p:nvCxnSpPr>
          <p:cNvPr id="37" name="Connettore 2 36">
            <a:extLst>
              <a:ext uri="{FF2B5EF4-FFF2-40B4-BE49-F238E27FC236}">
                <a16:creationId xmlns:a16="http://schemas.microsoft.com/office/drawing/2014/main" id="{A024D9EB-B1EA-B383-4688-861E5717BEFD}"/>
              </a:ext>
            </a:extLst>
          </p:cNvPr>
          <p:cNvCxnSpPr>
            <a:cxnSpLocks/>
            <a:stCxn id="31" idx="5"/>
            <a:endCxn id="28" idx="0"/>
          </p:cNvCxnSpPr>
          <p:nvPr/>
        </p:nvCxnSpPr>
        <p:spPr>
          <a:xfrm>
            <a:off x="5125201" y="4386195"/>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Figura a mano libera: forma 37">
            <a:extLst>
              <a:ext uri="{FF2B5EF4-FFF2-40B4-BE49-F238E27FC236}">
                <a16:creationId xmlns:a16="http://schemas.microsoft.com/office/drawing/2014/main" id="{E1EA7C65-A58A-D11E-FDB1-1F982D86A343}"/>
              </a:ext>
            </a:extLst>
          </p:cNvPr>
          <p:cNvSpPr/>
          <p:nvPr/>
        </p:nvSpPr>
        <p:spPr>
          <a:xfrm>
            <a:off x="3281543" y="4534096"/>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39" name="CasellaDiTesto 38">
            <a:extLst>
              <a:ext uri="{FF2B5EF4-FFF2-40B4-BE49-F238E27FC236}">
                <a16:creationId xmlns:a16="http://schemas.microsoft.com/office/drawing/2014/main" id="{8F375716-4E84-E664-8888-265456CDB809}"/>
              </a:ext>
            </a:extLst>
          </p:cNvPr>
          <p:cNvSpPr txBox="1"/>
          <p:nvPr/>
        </p:nvSpPr>
        <p:spPr>
          <a:xfrm>
            <a:off x="3269038" y="4288242"/>
            <a:ext cx="1330374" cy="253916"/>
          </a:xfrm>
          <a:prstGeom prst="rect">
            <a:avLst/>
          </a:prstGeom>
          <a:noFill/>
        </p:spPr>
        <p:txBody>
          <a:bodyPr wrap="square" rtlCol="0">
            <a:spAutoFit/>
          </a:bodyPr>
          <a:lstStyle/>
          <a:p>
            <a:pPr algn="ctr"/>
            <a:r>
              <a:rPr lang="it-IT" sz="1050" dirty="0"/>
              <a:t>Select call</a:t>
            </a:r>
          </a:p>
        </p:txBody>
      </p:sp>
      <p:sp>
        <p:nvSpPr>
          <p:cNvPr id="40" name="Figura a mano libera: forma 39">
            <a:extLst>
              <a:ext uri="{FF2B5EF4-FFF2-40B4-BE49-F238E27FC236}">
                <a16:creationId xmlns:a16="http://schemas.microsoft.com/office/drawing/2014/main" id="{450ADFF1-16C4-8D32-059F-5EF33171329D}"/>
              </a:ext>
            </a:extLst>
          </p:cNvPr>
          <p:cNvSpPr/>
          <p:nvPr/>
        </p:nvSpPr>
        <p:spPr>
          <a:xfrm>
            <a:off x="3214981" y="5181949"/>
            <a:ext cx="1549400" cy="45719"/>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41" name="CasellaDiTesto 40">
            <a:extLst>
              <a:ext uri="{FF2B5EF4-FFF2-40B4-BE49-F238E27FC236}">
                <a16:creationId xmlns:a16="http://schemas.microsoft.com/office/drawing/2014/main" id="{A9F4D283-4155-E788-9596-FDEAB34976FD}"/>
              </a:ext>
            </a:extLst>
          </p:cNvPr>
          <p:cNvSpPr txBox="1"/>
          <p:nvPr/>
        </p:nvSpPr>
        <p:spPr>
          <a:xfrm>
            <a:off x="3230675" y="5197571"/>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sp>
        <p:nvSpPr>
          <p:cNvPr id="76" name="Rettangolo con angoli arrotondati 75">
            <a:extLst>
              <a:ext uri="{FF2B5EF4-FFF2-40B4-BE49-F238E27FC236}">
                <a16:creationId xmlns:a16="http://schemas.microsoft.com/office/drawing/2014/main" id="{71440DF6-2EBF-72B0-9616-5D69126796D4}"/>
              </a:ext>
            </a:extLst>
          </p:cNvPr>
          <p:cNvSpPr/>
          <p:nvPr/>
        </p:nvSpPr>
        <p:spPr>
          <a:xfrm>
            <a:off x="4700022" y="2884002"/>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77" name="Rettangolo con angoli arrotondati 76">
            <a:extLst>
              <a:ext uri="{FF2B5EF4-FFF2-40B4-BE49-F238E27FC236}">
                <a16:creationId xmlns:a16="http://schemas.microsoft.com/office/drawing/2014/main" id="{12AFF152-416E-86B6-27B6-0D8E51735CD1}"/>
              </a:ext>
            </a:extLst>
          </p:cNvPr>
          <p:cNvSpPr/>
          <p:nvPr/>
        </p:nvSpPr>
        <p:spPr>
          <a:xfrm>
            <a:off x="1965033" y="1960160"/>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CasellaDiTesto 77">
            <a:extLst>
              <a:ext uri="{FF2B5EF4-FFF2-40B4-BE49-F238E27FC236}">
                <a16:creationId xmlns:a16="http://schemas.microsoft.com/office/drawing/2014/main" id="{3E9C4EAD-3782-439E-9E4B-A9C498BFB677}"/>
              </a:ext>
            </a:extLst>
          </p:cNvPr>
          <p:cNvSpPr txBox="1"/>
          <p:nvPr/>
        </p:nvSpPr>
        <p:spPr>
          <a:xfrm>
            <a:off x="2280044" y="1991602"/>
            <a:ext cx="3256547" cy="369332"/>
          </a:xfrm>
          <a:prstGeom prst="rect">
            <a:avLst/>
          </a:prstGeom>
          <a:noFill/>
        </p:spPr>
        <p:txBody>
          <a:bodyPr wrap="square" rtlCol="0">
            <a:spAutoFit/>
          </a:bodyPr>
          <a:lstStyle/>
          <a:p>
            <a:pPr algn="ctr"/>
            <a:r>
              <a:rPr lang="it-IT" b="1" i="1" dirty="0"/>
              <a:t>Courses lists</a:t>
            </a:r>
          </a:p>
        </p:txBody>
      </p:sp>
      <p:sp>
        <p:nvSpPr>
          <p:cNvPr id="79" name="Connettore 78">
            <a:extLst>
              <a:ext uri="{FF2B5EF4-FFF2-40B4-BE49-F238E27FC236}">
                <a16:creationId xmlns:a16="http://schemas.microsoft.com/office/drawing/2014/main" id="{9BA3474E-4926-BE54-2727-49FF2D04DAC4}"/>
              </a:ext>
            </a:extLst>
          </p:cNvPr>
          <p:cNvSpPr/>
          <p:nvPr/>
        </p:nvSpPr>
        <p:spPr>
          <a:xfrm>
            <a:off x="4384212" y="234168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80" name="CasellaDiTesto 79">
            <a:extLst>
              <a:ext uri="{FF2B5EF4-FFF2-40B4-BE49-F238E27FC236}">
                <a16:creationId xmlns:a16="http://schemas.microsoft.com/office/drawing/2014/main" id="{9138FF42-809B-6384-6486-F6CA3B4F4801}"/>
              </a:ext>
            </a:extLst>
          </p:cNvPr>
          <p:cNvSpPr txBox="1"/>
          <p:nvPr/>
        </p:nvSpPr>
        <p:spPr>
          <a:xfrm>
            <a:off x="4881225" y="2960020"/>
            <a:ext cx="877046" cy="369332"/>
          </a:xfrm>
          <a:prstGeom prst="rect">
            <a:avLst/>
          </a:prstGeom>
          <a:noFill/>
        </p:spPr>
        <p:txBody>
          <a:bodyPr wrap="square" rtlCol="0">
            <a:spAutoFit/>
          </a:bodyPr>
          <a:lstStyle/>
          <a:p>
            <a:pPr algn="ctr"/>
            <a:r>
              <a:rPr lang="it-IT" dirty="0" err="1"/>
              <a:t>Visible</a:t>
            </a:r>
            <a:endParaRPr lang="it-IT" dirty="0"/>
          </a:p>
        </p:txBody>
      </p:sp>
      <p:sp>
        <p:nvSpPr>
          <p:cNvPr id="81" name="Rettangolo con angoli arrotondati 80">
            <a:extLst>
              <a:ext uri="{FF2B5EF4-FFF2-40B4-BE49-F238E27FC236}">
                <a16:creationId xmlns:a16="http://schemas.microsoft.com/office/drawing/2014/main" id="{E678E03C-ACC9-666D-E41E-A17D4499B9A4}"/>
              </a:ext>
            </a:extLst>
          </p:cNvPr>
          <p:cNvSpPr/>
          <p:nvPr/>
        </p:nvSpPr>
        <p:spPr>
          <a:xfrm>
            <a:off x="2053933" y="287582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2" name="CasellaDiTesto 81">
            <a:extLst>
              <a:ext uri="{FF2B5EF4-FFF2-40B4-BE49-F238E27FC236}">
                <a16:creationId xmlns:a16="http://schemas.microsoft.com/office/drawing/2014/main" id="{31E3B99B-AEDA-CA9E-6EA1-7DB198E950BD}"/>
              </a:ext>
            </a:extLst>
          </p:cNvPr>
          <p:cNvSpPr txBox="1"/>
          <p:nvPr/>
        </p:nvSpPr>
        <p:spPr>
          <a:xfrm>
            <a:off x="2217460" y="2960698"/>
            <a:ext cx="912397" cy="369332"/>
          </a:xfrm>
          <a:prstGeom prst="rect">
            <a:avLst/>
          </a:prstGeom>
          <a:noFill/>
        </p:spPr>
        <p:txBody>
          <a:bodyPr wrap="square" rtlCol="0">
            <a:spAutoFit/>
          </a:bodyPr>
          <a:lstStyle/>
          <a:p>
            <a:pPr algn="ctr"/>
            <a:r>
              <a:rPr lang="it-IT" dirty="0" err="1"/>
              <a:t>Hidden</a:t>
            </a:r>
            <a:endParaRPr lang="it-IT" dirty="0"/>
          </a:p>
        </p:txBody>
      </p:sp>
      <p:cxnSp>
        <p:nvCxnSpPr>
          <p:cNvPr id="83" name="Connettore 2 82">
            <a:extLst>
              <a:ext uri="{FF2B5EF4-FFF2-40B4-BE49-F238E27FC236}">
                <a16:creationId xmlns:a16="http://schemas.microsoft.com/office/drawing/2014/main" id="{2D2F5412-FE59-6EF5-D61C-7B522A431150}"/>
              </a:ext>
            </a:extLst>
          </p:cNvPr>
          <p:cNvCxnSpPr>
            <a:cxnSpLocks/>
            <a:stCxn id="76" idx="1"/>
            <a:endCxn id="81" idx="3"/>
          </p:cNvCxnSpPr>
          <p:nvPr/>
        </p:nvCxnSpPr>
        <p:spPr>
          <a:xfrm flipH="1" flipV="1">
            <a:off x="3293385" y="3145364"/>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4" name="CasellaDiTesto 83">
            <a:extLst>
              <a:ext uri="{FF2B5EF4-FFF2-40B4-BE49-F238E27FC236}">
                <a16:creationId xmlns:a16="http://schemas.microsoft.com/office/drawing/2014/main" id="{727EE55B-22F6-BBB9-7BE9-DACD8EA63AB7}"/>
              </a:ext>
            </a:extLst>
          </p:cNvPr>
          <p:cNvSpPr txBox="1"/>
          <p:nvPr/>
        </p:nvSpPr>
        <p:spPr>
          <a:xfrm>
            <a:off x="3331516" y="3212835"/>
            <a:ext cx="1330374" cy="253916"/>
          </a:xfrm>
          <a:prstGeom prst="rect">
            <a:avLst/>
          </a:prstGeom>
          <a:noFill/>
        </p:spPr>
        <p:txBody>
          <a:bodyPr wrap="square" rtlCol="0">
            <a:spAutoFit/>
          </a:bodyPr>
          <a:lstStyle/>
          <a:p>
            <a:pPr algn="ctr"/>
            <a:r>
              <a:rPr lang="it-IT" sz="1050" dirty="0" err="1"/>
              <a:t>if</a:t>
            </a:r>
            <a:r>
              <a:rPr lang="it-IT" sz="1050" dirty="0"/>
              <a:t> no </a:t>
            </a:r>
            <a:r>
              <a:rPr lang="it-IT" sz="1050" dirty="0" err="1"/>
              <a:t>courses</a:t>
            </a:r>
            <a:r>
              <a:rPr lang="it-IT" sz="1050" dirty="0"/>
              <a:t> </a:t>
            </a:r>
            <a:r>
              <a:rPr lang="it-IT" sz="1050" dirty="0" err="1"/>
              <a:t>found</a:t>
            </a:r>
            <a:endParaRPr lang="it-IT" sz="1050" dirty="0"/>
          </a:p>
        </p:txBody>
      </p:sp>
      <p:cxnSp>
        <p:nvCxnSpPr>
          <p:cNvPr id="85" name="Connettore 2 84">
            <a:extLst>
              <a:ext uri="{FF2B5EF4-FFF2-40B4-BE49-F238E27FC236}">
                <a16:creationId xmlns:a16="http://schemas.microsoft.com/office/drawing/2014/main" id="{E4FE5D9A-7779-7F9C-14F5-FECB4980181F}"/>
              </a:ext>
            </a:extLst>
          </p:cNvPr>
          <p:cNvCxnSpPr>
            <a:cxnSpLocks/>
            <a:stCxn id="79" idx="5"/>
          </p:cNvCxnSpPr>
          <p:nvPr/>
        </p:nvCxnSpPr>
        <p:spPr>
          <a:xfrm>
            <a:off x="4691491" y="2648966"/>
            <a:ext cx="216248" cy="239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6" name="Rettangolo con angoli arrotondati 85">
            <a:extLst>
              <a:ext uri="{FF2B5EF4-FFF2-40B4-BE49-F238E27FC236}">
                <a16:creationId xmlns:a16="http://schemas.microsoft.com/office/drawing/2014/main" id="{9C0984C9-B331-53A1-C6DA-829FBF0861B5}"/>
              </a:ext>
            </a:extLst>
          </p:cNvPr>
          <p:cNvSpPr/>
          <p:nvPr/>
        </p:nvSpPr>
        <p:spPr>
          <a:xfrm>
            <a:off x="8883741" y="2884002"/>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7" name="Rettangolo con angoli arrotondati 86">
            <a:extLst>
              <a:ext uri="{FF2B5EF4-FFF2-40B4-BE49-F238E27FC236}">
                <a16:creationId xmlns:a16="http://schemas.microsoft.com/office/drawing/2014/main" id="{65225F5B-5014-CE05-FD59-95233FF88814}"/>
              </a:ext>
            </a:extLst>
          </p:cNvPr>
          <p:cNvSpPr/>
          <p:nvPr/>
        </p:nvSpPr>
        <p:spPr>
          <a:xfrm>
            <a:off x="6148752" y="1960160"/>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CasellaDiTesto 87">
            <a:extLst>
              <a:ext uri="{FF2B5EF4-FFF2-40B4-BE49-F238E27FC236}">
                <a16:creationId xmlns:a16="http://schemas.microsoft.com/office/drawing/2014/main" id="{B1F2EFEA-5E8E-DDF3-772D-538E225484E7}"/>
              </a:ext>
            </a:extLst>
          </p:cNvPr>
          <p:cNvSpPr txBox="1"/>
          <p:nvPr/>
        </p:nvSpPr>
        <p:spPr>
          <a:xfrm>
            <a:off x="6463763" y="1991602"/>
            <a:ext cx="3256547" cy="369332"/>
          </a:xfrm>
          <a:prstGeom prst="rect">
            <a:avLst/>
          </a:prstGeom>
          <a:noFill/>
        </p:spPr>
        <p:txBody>
          <a:bodyPr wrap="square" rtlCol="0">
            <a:spAutoFit/>
          </a:bodyPr>
          <a:lstStyle/>
          <a:p>
            <a:pPr algn="ctr"/>
            <a:r>
              <a:rPr lang="it-IT" b="1" i="1" dirty="0"/>
              <a:t>Calls lists</a:t>
            </a:r>
          </a:p>
        </p:txBody>
      </p:sp>
      <p:sp>
        <p:nvSpPr>
          <p:cNvPr id="89" name="Connettore 88">
            <a:extLst>
              <a:ext uri="{FF2B5EF4-FFF2-40B4-BE49-F238E27FC236}">
                <a16:creationId xmlns:a16="http://schemas.microsoft.com/office/drawing/2014/main" id="{5BEE884D-816D-7AE2-5F4C-AE9A50AEF56A}"/>
              </a:ext>
            </a:extLst>
          </p:cNvPr>
          <p:cNvSpPr/>
          <p:nvPr/>
        </p:nvSpPr>
        <p:spPr>
          <a:xfrm>
            <a:off x="8845609" y="2299715"/>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0" name="CasellaDiTesto 89">
            <a:extLst>
              <a:ext uri="{FF2B5EF4-FFF2-40B4-BE49-F238E27FC236}">
                <a16:creationId xmlns:a16="http://schemas.microsoft.com/office/drawing/2014/main" id="{E08E5CE6-5149-B7A3-DFA8-AC94CC46B569}"/>
              </a:ext>
            </a:extLst>
          </p:cNvPr>
          <p:cNvSpPr txBox="1"/>
          <p:nvPr/>
        </p:nvSpPr>
        <p:spPr>
          <a:xfrm>
            <a:off x="9064944" y="2960020"/>
            <a:ext cx="877046" cy="369332"/>
          </a:xfrm>
          <a:prstGeom prst="rect">
            <a:avLst/>
          </a:prstGeom>
          <a:noFill/>
        </p:spPr>
        <p:txBody>
          <a:bodyPr wrap="square" rtlCol="0">
            <a:spAutoFit/>
          </a:bodyPr>
          <a:lstStyle/>
          <a:p>
            <a:pPr algn="ctr"/>
            <a:r>
              <a:rPr lang="it-IT" dirty="0" err="1"/>
              <a:t>Visible</a:t>
            </a:r>
            <a:endParaRPr lang="it-IT" dirty="0"/>
          </a:p>
        </p:txBody>
      </p:sp>
      <p:sp>
        <p:nvSpPr>
          <p:cNvPr id="91" name="Rettangolo con angoli arrotondati 90">
            <a:extLst>
              <a:ext uri="{FF2B5EF4-FFF2-40B4-BE49-F238E27FC236}">
                <a16:creationId xmlns:a16="http://schemas.microsoft.com/office/drawing/2014/main" id="{B27770AF-AD54-921D-0411-A521C030F60D}"/>
              </a:ext>
            </a:extLst>
          </p:cNvPr>
          <p:cNvSpPr/>
          <p:nvPr/>
        </p:nvSpPr>
        <p:spPr>
          <a:xfrm>
            <a:off x="6237652" y="287582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2" name="CasellaDiTesto 91">
            <a:extLst>
              <a:ext uri="{FF2B5EF4-FFF2-40B4-BE49-F238E27FC236}">
                <a16:creationId xmlns:a16="http://schemas.microsoft.com/office/drawing/2014/main" id="{4688BDBE-16B4-96C7-005C-D205CF017F30}"/>
              </a:ext>
            </a:extLst>
          </p:cNvPr>
          <p:cNvSpPr txBox="1"/>
          <p:nvPr/>
        </p:nvSpPr>
        <p:spPr>
          <a:xfrm>
            <a:off x="6401179" y="2960698"/>
            <a:ext cx="912397" cy="369332"/>
          </a:xfrm>
          <a:prstGeom prst="rect">
            <a:avLst/>
          </a:prstGeom>
          <a:noFill/>
        </p:spPr>
        <p:txBody>
          <a:bodyPr wrap="square" rtlCol="0">
            <a:spAutoFit/>
          </a:bodyPr>
          <a:lstStyle/>
          <a:p>
            <a:pPr algn="ctr"/>
            <a:r>
              <a:rPr lang="it-IT" dirty="0" err="1"/>
              <a:t>Hidden</a:t>
            </a:r>
            <a:endParaRPr lang="it-IT" dirty="0"/>
          </a:p>
        </p:txBody>
      </p:sp>
      <p:cxnSp>
        <p:nvCxnSpPr>
          <p:cNvPr id="93" name="Connettore 2 92">
            <a:extLst>
              <a:ext uri="{FF2B5EF4-FFF2-40B4-BE49-F238E27FC236}">
                <a16:creationId xmlns:a16="http://schemas.microsoft.com/office/drawing/2014/main" id="{29DD33FE-3BEB-19CA-9355-31FF7A8F5F55}"/>
              </a:ext>
            </a:extLst>
          </p:cNvPr>
          <p:cNvCxnSpPr>
            <a:cxnSpLocks/>
            <a:stCxn id="86" idx="1"/>
            <a:endCxn id="91" idx="3"/>
          </p:cNvCxnSpPr>
          <p:nvPr/>
        </p:nvCxnSpPr>
        <p:spPr>
          <a:xfrm flipH="1" flipV="1">
            <a:off x="7477104" y="3145364"/>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4" name="CasellaDiTesto 93">
            <a:extLst>
              <a:ext uri="{FF2B5EF4-FFF2-40B4-BE49-F238E27FC236}">
                <a16:creationId xmlns:a16="http://schemas.microsoft.com/office/drawing/2014/main" id="{F0D197D4-A44D-7B21-76D1-337B7D5F4FDB}"/>
              </a:ext>
            </a:extLst>
          </p:cNvPr>
          <p:cNvSpPr txBox="1"/>
          <p:nvPr/>
        </p:nvSpPr>
        <p:spPr>
          <a:xfrm>
            <a:off x="7515235" y="3212835"/>
            <a:ext cx="1330374" cy="253916"/>
          </a:xfrm>
          <a:prstGeom prst="rect">
            <a:avLst/>
          </a:prstGeom>
          <a:noFill/>
        </p:spPr>
        <p:txBody>
          <a:bodyPr wrap="square" rtlCol="0">
            <a:spAutoFit/>
          </a:bodyPr>
          <a:lstStyle/>
          <a:p>
            <a:pPr algn="ctr"/>
            <a:r>
              <a:rPr lang="it-IT" sz="1050" dirty="0" err="1"/>
              <a:t>if</a:t>
            </a:r>
            <a:r>
              <a:rPr lang="it-IT" sz="1050" dirty="0"/>
              <a:t> no calls </a:t>
            </a:r>
            <a:r>
              <a:rPr lang="it-IT" sz="1050" dirty="0" err="1"/>
              <a:t>found</a:t>
            </a:r>
            <a:endParaRPr lang="it-IT" sz="1050" dirty="0"/>
          </a:p>
        </p:txBody>
      </p:sp>
      <p:cxnSp>
        <p:nvCxnSpPr>
          <p:cNvPr id="95" name="Connettore 2 94">
            <a:extLst>
              <a:ext uri="{FF2B5EF4-FFF2-40B4-BE49-F238E27FC236}">
                <a16:creationId xmlns:a16="http://schemas.microsoft.com/office/drawing/2014/main" id="{4A31ECAE-3814-F4A4-7CC1-DA3891CD48F1}"/>
              </a:ext>
            </a:extLst>
          </p:cNvPr>
          <p:cNvCxnSpPr>
            <a:cxnSpLocks/>
            <a:stCxn id="89" idx="5"/>
            <a:endCxn id="86" idx="0"/>
          </p:cNvCxnSpPr>
          <p:nvPr/>
        </p:nvCxnSpPr>
        <p:spPr>
          <a:xfrm>
            <a:off x="9152888" y="2606994"/>
            <a:ext cx="350579" cy="2770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6" name="Figura a mano libera: forma 95">
            <a:extLst>
              <a:ext uri="{FF2B5EF4-FFF2-40B4-BE49-F238E27FC236}">
                <a16:creationId xmlns:a16="http://schemas.microsoft.com/office/drawing/2014/main" id="{FD096F8D-24ED-6EE2-30C1-02D00B681E1C}"/>
              </a:ext>
            </a:extLst>
          </p:cNvPr>
          <p:cNvSpPr/>
          <p:nvPr/>
        </p:nvSpPr>
        <p:spPr>
          <a:xfrm flipV="1">
            <a:off x="7418784" y="2667235"/>
            <a:ext cx="1508389" cy="21142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97" name="CasellaDiTesto 96">
            <a:extLst>
              <a:ext uri="{FF2B5EF4-FFF2-40B4-BE49-F238E27FC236}">
                <a16:creationId xmlns:a16="http://schemas.microsoft.com/office/drawing/2014/main" id="{0539AD1F-286F-8F2C-0E60-610688B7A197}"/>
              </a:ext>
            </a:extLst>
          </p:cNvPr>
          <p:cNvSpPr txBox="1"/>
          <p:nvPr/>
        </p:nvSpPr>
        <p:spPr>
          <a:xfrm>
            <a:off x="7494779" y="2772667"/>
            <a:ext cx="1330374" cy="253916"/>
          </a:xfrm>
          <a:prstGeom prst="rect">
            <a:avLst/>
          </a:prstGeom>
          <a:noFill/>
        </p:spPr>
        <p:txBody>
          <a:bodyPr wrap="square" rtlCol="0">
            <a:spAutoFit/>
          </a:bodyPr>
          <a:lstStyle/>
          <a:p>
            <a:pPr algn="ctr"/>
            <a:r>
              <a:rPr lang="it-IT" sz="1050" dirty="0" err="1"/>
              <a:t>If</a:t>
            </a:r>
            <a:r>
              <a:rPr lang="it-IT" sz="1050" dirty="0"/>
              <a:t> a call </a:t>
            </a:r>
            <a:r>
              <a:rPr lang="it-IT" sz="1050" dirty="0" err="1"/>
              <a:t>error</a:t>
            </a:r>
            <a:r>
              <a:rPr lang="it-IT" sz="1050" dirty="0"/>
              <a:t>  </a:t>
            </a:r>
            <a:r>
              <a:rPr lang="it-IT" sz="1050" dirty="0" err="1"/>
              <a:t>occur</a:t>
            </a:r>
            <a:endParaRPr lang="it-IT" sz="1050" dirty="0"/>
          </a:p>
        </p:txBody>
      </p:sp>
      <p:sp>
        <p:nvSpPr>
          <p:cNvPr id="98" name="Figura a mano libera: forma 97">
            <a:extLst>
              <a:ext uri="{FF2B5EF4-FFF2-40B4-BE49-F238E27FC236}">
                <a16:creationId xmlns:a16="http://schemas.microsoft.com/office/drawing/2014/main" id="{80F16F95-AFA9-9ECF-B7E5-D2B9B16546EB}"/>
              </a:ext>
            </a:extLst>
          </p:cNvPr>
          <p:cNvSpPr/>
          <p:nvPr/>
        </p:nvSpPr>
        <p:spPr>
          <a:xfrm>
            <a:off x="5180812" y="2530523"/>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99" name="CasellaDiTesto 98">
            <a:extLst>
              <a:ext uri="{FF2B5EF4-FFF2-40B4-BE49-F238E27FC236}">
                <a16:creationId xmlns:a16="http://schemas.microsoft.com/office/drawing/2014/main" id="{FC5991F8-2614-035F-0711-791DDACDDDD8}"/>
              </a:ext>
            </a:extLst>
          </p:cNvPr>
          <p:cNvSpPr txBox="1"/>
          <p:nvPr/>
        </p:nvSpPr>
        <p:spPr>
          <a:xfrm>
            <a:off x="2942264" y="2461381"/>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100" name="Figura a mano libera: forma 99">
            <a:extLst>
              <a:ext uri="{FF2B5EF4-FFF2-40B4-BE49-F238E27FC236}">
                <a16:creationId xmlns:a16="http://schemas.microsoft.com/office/drawing/2014/main" id="{ECD1217F-D697-EF13-93A9-17D7A27EE54A}"/>
              </a:ext>
            </a:extLst>
          </p:cNvPr>
          <p:cNvSpPr/>
          <p:nvPr/>
        </p:nvSpPr>
        <p:spPr>
          <a:xfrm flipV="1">
            <a:off x="3214981" y="2714385"/>
            <a:ext cx="1549400" cy="16003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1" name="CasellaDiTesto 100">
            <a:extLst>
              <a:ext uri="{FF2B5EF4-FFF2-40B4-BE49-F238E27FC236}">
                <a16:creationId xmlns:a16="http://schemas.microsoft.com/office/drawing/2014/main" id="{2C625FE7-F17C-EAA9-7E6E-DE8335083E23}"/>
              </a:ext>
            </a:extLst>
          </p:cNvPr>
          <p:cNvSpPr txBox="1"/>
          <p:nvPr/>
        </p:nvSpPr>
        <p:spPr>
          <a:xfrm>
            <a:off x="4675505" y="2276715"/>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102" name="Figura a mano libera: forma 101">
            <a:extLst>
              <a:ext uri="{FF2B5EF4-FFF2-40B4-BE49-F238E27FC236}">
                <a16:creationId xmlns:a16="http://schemas.microsoft.com/office/drawing/2014/main" id="{44FDEF76-0860-8744-E326-AA8312CCC9E9}"/>
              </a:ext>
            </a:extLst>
          </p:cNvPr>
          <p:cNvSpPr/>
          <p:nvPr/>
        </p:nvSpPr>
        <p:spPr>
          <a:xfrm>
            <a:off x="9648349" y="2540428"/>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03" name="CasellaDiTesto 102">
            <a:extLst>
              <a:ext uri="{FF2B5EF4-FFF2-40B4-BE49-F238E27FC236}">
                <a16:creationId xmlns:a16="http://schemas.microsoft.com/office/drawing/2014/main" id="{AACD7192-C8C8-9B1E-7793-C3661D9143B7}"/>
              </a:ext>
            </a:extLst>
          </p:cNvPr>
          <p:cNvSpPr txBox="1"/>
          <p:nvPr/>
        </p:nvSpPr>
        <p:spPr>
          <a:xfrm>
            <a:off x="6466262" y="2391226"/>
            <a:ext cx="1330374" cy="253916"/>
          </a:xfrm>
          <a:prstGeom prst="rect">
            <a:avLst/>
          </a:prstGeom>
          <a:noFill/>
        </p:spPr>
        <p:txBody>
          <a:bodyPr wrap="square" rtlCol="0">
            <a:spAutoFit/>
          </a:bodyPr>
          <a:lstStyle/>
          <a:p>
            <a:pPr algn="ctr"/>
            <a:r>
              <a:rPr lang="it-IT" sz="1050" dirty="0"/>
              <a:t>Select call</a:t>
            </a:r>
          </a:p>
        </p:txBody>
      </p:sp>
      <p:sp>
        <p:nvSpPr>
          <p:cNvPr id="104" name="Figura a mano libera: forma 103">
            <a:extLst>
              <a:ext uri="{FF2B5EF4-FFF2-40B4-BE49-F238E27FC236}">
                <a16:creationId xmlns:a16="http://schemas.microsoft.com/office/drawing/2014/main" id="{A2D4A2F9-E780-148F-9143-93C631A611C4}"/>
              </a:ext>
            </a:extLst>
          </p:cNvPr>
          <p:cNvSpPr/>
          <p:nvPr/>
        </p:nvSpPr>
        <p:spPr>
          <a:xfrm>
            <a:off x="7202288" y="2371703"/>
            <a:ext cx="1819922" cy="505504"/>
          </a:xfrm>
          <a:custGeom>
            <a:avLst/>
            <a:gdLst>
              <a:gd name="connsiteX0" fmla="*/ 0 w 1819922"/>
              <a:gd name="connsiteY0" fmla="*/ 505504 h 505504"/>
              <a:gd name="connsiteX1" fmla="*/ 408373 w 1819922"/>
              <a:gd name="connsiteY1" fmla="*/ 159275 h 505504"/>
              <a:gd name="connsiteX2" fmla="*/ 798990 w 1819922"/>
              <a:gd name="connsiteY2" fmla="*/ 17232 h 505504"/>
              <a:gd name="connsiteX3" fmla="*/ 1189608 w 1819922"/>
              <a:gd name="connsiteY3" fmla="*/ 26110 h 505504"/>
              <a:gd name="connsiteX4" fmla="*/ 1571347 w 1819922"/>
              <a:gd name="connsiteY4" fmla="*/ 230296 h 505504"/>
              <a:gd name="connsiteX5" fmla="*/ 1819922 w 1819922"/>
              <a:gd name="connsiteY5" fmla="*/ 505504 h 5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922" h="505504">
                <a:moveTo>
                  <a:pt x="0" y="505504"/>
                </a:moveTo>
                <a:cubicBezTo>
                  <a:pt x="137604" y="373079"/>
                  <a:pt x="275208" y="240654"/>
                  <a:pt x="408373" y="159275"/>
                </a:cubicBezTo>
                <a:cubicBezTo>
                  <a:pt x="541538" y="77896"/>
                  <a:pt x="668784" y="39426"/>
                  <a:pt x="798990" y="17232"/>
                </a:cubicBezTo>
                <a:cubicBezTo>
                  <a:pt x="929196" y="-4962"/>
                  <a:pt x="1060882" y="-9401"/>
                  <a:pt x="1189608" y="26110"/>
                </a:cubicBezTo>
                <a:cubicBezTo>
                  <a:pt x="1318334" y="61621"/>
                  <a:pt x="1466295" y="150397"/>
                  <a:pt x="1571347" y="230296"/>
                </a:cubicBezTo>
                <a:cubicBezTo>
                  <a:pt x="1676399" y="310195"/>
                  <a:pt x="1769615" y="462595"/>
                  <a:pt x="1819922" y="505504"/>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5" name="CasellaDiTesto 104">
            <a:extLst>
              <a:ext uri="{FF2B5EF4-FFF2-40B4-BE49-F238E27FC236}">
                <a16:creationId xmlns:a16="http://schemas.microsoft.com/office/drawing/2014/main" id="{AE610B55-7925-678F-DA5B-013C82441ABC}"/>
              </a:ext>
            </a:extLst>
          </p:cNvPr>
          <p:cNvSpPr txBox="1"/>
          <p:nvPr/>
        </p:nvSpPr>
        <p:spPr>
          <a:xfrm>
            <a:off x="9159142" y="2276715"/>
            <a:ext cx="1330374" cy="253916"/>
          </a:xfrm>
          <a:prstGeom prst="rect">
            <a:avLst/>
          </a:prstGeom>
          <a:noFill/>
        </p:spPr>
        <p:txBody>
          <a:bodyPr wrap="square" rtlCol="0">
            <a:spAutoFit/>
          </a:bodyPr>
          <a:lstStyle/>
          <a:p>
            <a:pPr algn="ctr"/>
            <a:r>
              <a:rPr lang="it-IT" sz="1050" dirty="0"/>
              <a:t>Select call</a:t>
            </a:r>
          </a:p>
        </p:txBody>
      </p:sp>
      <p:sp>
        <p:nvSpPr>
          <p:cNvPr id="106" name="Figura a mano libera: forma 105">
            <a:extLst>
              <a:ext uri="{FF2B5EF4-FFF2-40B4-BE49-F238E27FC236}">
                <a16:creationId xmlns:a16="http://schemas.microsoft.com/office/drawing/2014/main" id="{4029D772-4F7A-CF2B-A940-CB598AC67FC4}"/>
              </a:ext>
            </a:extLst>
          </p:cNvPr>
          <p:cNvSpPr/>
          <p:nvPr/>
        </p:nvSpPr>
        <p:spPr>
          <a:xfrm>
            <a:off x="2456258" y="4294953"/>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07" name="CasellaDiTesto 106">
            <a:extLst>
              <a:ext uri="{FF2B5EF4-FFF2-40B4-BE49-F238E27FC236}">
                <a16:creationId xmlns:a16="http://schemas.microsoft.com/office/drawing/2014/main" id="{1BCA420C-D4D5-0F7D-AF54-9E2733DDA83A}"/>
              </a:ext>
            </a:extLst>
          </p:cNvPr>
          <p:cNvSpPr txBox="1"/>
          <p:nvPr/>
        </p:nvSpPr>
        <p:spPr>
          <a:xfrm>
            <a:off x="1950951" y="4041145"/>
            <a:ext cx="1330374" cy="253916"/>
          </a:xfrm>
          <a:prstGeom prst="rect">
            <a:avLst/>
          </a:prstGeom>
          <a:noFill/>
        </p:spPr>
        <p:txBody>
          <a:bodyPr wrap="square" rtlCol="0">
            <a:spAutoFit/>
          </a:bodyPr>
          <a:lstStyle/>
          <a:p>
            <a:pPr algn="ctr"/>
            <a:r>
              <a:rPr lang="it-IT" sz="1050" dirty="0" err="1"/>
              <a:t>Refuse</a:t>
            </a:r>
            <a:r>
              <a:rPr lang="it-IT" sz="1050" dirty="0"/>
              <a:t> </a:t>
            </a:r>
            <a:r>
              <a:rPr lang="it-IT" sz="1050" dirty="0" err="1"/>
              <a:t>mark</a:t>
            </a:r>
            <a:endParaRPr lang="it-IT" sz="1050" dirty="0"/>
          </a:p>
        </p:txBody>
      </p:sp>
      <p:sp>
        <p:nvSpPr>
          <p:cNvPr id="108" name="Figura a mano libera: forma 107">
            <a:extLst>
              <a:ext uri="{FF2B5EF4-FFF2-40B4-BE49-F238E27FC236}">
                <a16:creationId xmlns:a16="http://schemas.microsoft.com/office/drawing/2014/main" id="{370E752C-6F17-FDA3-2B3D-E9E97BEB32BE}"/>
              </a:ext>
            </a:extLst>
          </p:cNvPr>
          <p:cNvSpPr/>
          <p:nvPr/>
        </p:nvSpPr>
        <p:spPr>
          <a:xfrm>
            <a:off x="2994272" y="5185401"/>
            <a:ext cx="2254928" cy="482737"/>
          </a:xfrm>
          <a:custGeom>
            <a:avLst/>
            <a:gdLst>
              <a:gd name="connsiteX0" fmla="*/ 0 w 2254928"/>
              <a:gd name="connsiteY0" fmla="*/ 8878 h 482737"/>
              <a:gd name="connsiteX1" fmla="*/ 204187 w 2254928"/>
              <a:gd name="connsiteY1" fmla="*/ 355107 h 482737"/>
              <a:gd name="connsiteX2" fmla="*/ 532660 w 2254928"/>
              <a:gd name="connsiteY2" fmla="*/ 461639 h 482737"/>
              <a:gd name="connsiteX3" fmla="*/ 1216241 w 2254928"/>
              <a:gd name="connsiteY3" fmla="*/ 479395 h 482737"/>
              <a:gd name="connsiteX4" fmla="*/ 1642369 w 2254928"/>
              <a:gd name="connsiteY4" fmla="*/ 417251 h 482737"/>
              <a:gd name="connsiteX5" fmla="*/ 2059620 w 2254928"/>
              <a:gd name="connsiteY5" fmla="*/ 248575 h 482737"/>
              <a:gd name="connsiteX6" fmla="*/ 2254928 w 2254928"/>
              <a:gd name="connsiteY6" fmla="*/ 0 h 48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928" h="482737">
                <a:moveTo>
                  <a:pt x="0" y="8878"/>
                </a:moveTo>
                <a:cubicBezTo>
                  <a:pt x="57705" y="144262"/>
                  <a:pt x="115410" y="279647"/>
                  <a:pt x="204187" y="355107"/>
                </a:cubicBezTo>
                <a:cubicBezTo>
                  <a:pt x="292964" y="430567"/>
                  <a:pt x="363984" y="440924"/>
                  <a:pt x="532660" y="461639"/>
                </a:cubicBezTo>
                <a:cubicBezTo>
                  <a:pt x="701336" y="482354"/>
                  <a:pt x="1031290" y="486793"/>
                  <a:pt x="1216241" y="479395"/>
                </a:cubicBezTo>
                <a:cubicBezTo>
                  <a:pt x="1401193" y="471997"/>
                  <a:pt x="1501806" y="455721"/>
                  <a:pt x="1642369" y="417251"/>
                </a:cubicBezTo>
                <a:cubicBezTo>
                  <a:pt x="1782932" y="378781"/>
                  <a:pt x="1957527" y="318117"/>
                  <a:pt x="2059620" y="248575"/>
                </a:cubicBezTo>
                <a:cubicBezTo>
                  <a:pt x="2161713" y="179033"/>
                  <a:pt x="2208320" y="89516"/>
                  <a:pt x="2254928"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9" name="CasellaDiTesto 108">
            <a:extLst>
              <a:ext uri="{FF2B5EF4-FFF2-40B4-BE49-F238E27FC236}">
                <a16:creationId xmlns:a16="http://schemas.microsoft.com/office/drawing/2014/main" id="{F3ECB289-B290-B11B-FD04-0BE77A37D6CA}"/>
              </a:ext>
            </a:extLst>
          </p:cNvPr>
          <p:cNvSpPr txBox="1"/>
          <p:nvPr/>
        </p:nvSpPr>
        <p:spPr>
          <a:xfrm>
            <a:off x="1988043" y="5367417"/>
            <a:ext cx="1330374" cy="253916"/>
          </a:xfrm>
          <a:prstGeom prst="rect">
            <a:avLst/>
          </a:prstGeom>
          <a:noFill/>
        </p:spPr>
        <p:txBody>
          <a:bodyPr wrap="square" rtlCol="0">
            <a:spAutoFit/>
          </a:bodyPr>
          <a:lstStyle/>
          <a:p>
            <a:pPr algn="ctr"/>
            <a:r>
              <a:rPr lang="it-IT" sz="1050" dirty="0"/>
              <a:t>Click close </a:t>
            </a:r>
            <a:r>
              <a:rPr lang="it-IT" sz="1050" dirty="0" err="1"/>
              <a:t>btn</a:t>
            </a:r>
            <a:endParaRPr lang="it-IT" sz="1050" dirty="0"/>
          </a:p>
        </p:txBody>
      </p:sp>
      <p:sp>
        <p:nvSpPr>
          <p:cNvPr id="112" name="Rettangolo con angoli arrotondati 111">
            <a:extLst>
              <a:ext uri="{FF2B5EF4-FFF2-40B4-BE49-F238E27FC236}">
                <a16:creationId xmlns:a16="http://schemas.microsoft.com/office/drawing/2014/main" id="{D263816B-3B7F-9235-EE7E-5FFF98285469}"/>
              </a:ext>
            </a:extLst>
          </p:cNvPr>
          <p:cNvSpPr/>
          <p:nvPr/>
        </p:nvSpPr>
        <p:spPr>
          <a:xfrm>
            <a:off x="6138157" y="3725229"/>
            <a:ext cx="4091766" cy="2015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7" name="Connettore 2 116">
            <a:extLst>
              <a:ext uri="{FF2B5EF4-FFF2-40B4-BE49-F238E27FC236}">
                <a16:creationId xmlns:a16="http://schemas.microsoft.com/office/drawing/2014/main" id="{E3B06301-1F15-09FE-C97C-1CD19E6BABFA}"/>
              </a:ext>
            </a:extLst>
          </p:cNvPr>
          <p:cNvCxnSpPr>
            <a:cxnSpLocks/>
            <a:stCxn id="124" idx="1"/>
            <a:endCxn id="126" idx="3"/>
          </p:cNvCxnSpPr>
          <p:nvPr/>
        </p:nvCxnSpPr>
        <p:spPr>
          <a:xfrm flipH="1" flipV="1">
            <a:off x="7489514" y="4919248"/>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Figura a mano libera: forma 118">
            <a:extLst>
              <a:ext uri="{FF2B5EF4-FFF2-40B4-BE49-F238E27FC236}">
                <a16:creationId xmlns:a16="http://schemas.microsoft.com/office/drawing/2014/main" id="{26037ECA-94D5-61E0-6AD7-4AAF78A276EB}"/>
              </a:ext>
            </a:extLst>
          </p:cNvPr>
          <p:cNvSpPr/>
          <p:nvPr/>
        </p:nvSpPr>
        <p:spPr>
          <a:xfrm>
            <a:off x="7471492" y="5175197"/>
            <a:ext cx="1464089" cy="190645"/>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20" name="CasellaDiTesto 119">
            <a:extLst>
              <a:ext uri="{FF2B5EF4-FFF2-40B4-BE49-F238E27FC236}">
                <a16:creationId xmlns:a16="http://schemas.microsoft.com/office/drawing/2014/main" id="{1B170A17-EA53-D5EA-31D0-7E324BE731C6}"/>
              </a:ext>
            </a:extLst>
          </p:cNvPr>
          <p:cNvSpPr txBox="1"/>
          <p:nvPr/>
        </p:nvSpPr>
        <p:spPr>
          <a:xfrm>
            <a:off x="6590520" y="4186244"/>
            <a:ext cx="1175612" cy="415498"/>
          </a:xfrm>
          <a:prstGeom prst="rect">
            <a:avLst/>
          </a:prstGeom>
          <a:noFill/>
        </p:spPr>
        <p:txBody>
          <a:bodyPr wrap="square" rtlCol="0">
            <a:spAutoFit/>
          </a:bodyPr>
          <a:lstStyle/>
          <a:p>
            <a:pPr algn="ctr"/>
            <a:r>
              <a:rPr lang="it-IT" sz="1050" dirty="0" err="1"/>
              <a:t>every</a:t>
            </a:r>
            <a:r>
              <a:rPr lang="it-IT" sz="1050" dirty="0"/>
              <a:t> </a:t>
            </a:r>
            <a:r>
              <a:rPr lang="it-IT" sz="1050" dirty="0" err="1"/>
              <a:t>other</a:t>
            </a:r>
            <a:r>
              <a:rPr lang="it-IT" sz="1050" dirty="0"/>
              <a:t> user action</a:t>
            </a:r>
          </a:p>
        </p:txBody>
      </p:sp>
      <p:sp>
        <p:nvSpPr>
          <p:cNvPr id="121" name="CasellaDiTesto 120">
            <a:extLst>
              <a:ext uri="{FF2B5EF4-FFF2-40B4-BE49-F238E27FC236}">
                <a16:creationId xmlns:a16="http://schemas.microsoft.com/office/drawing/2014/main" id="{E3ADE239-5C1A-AFC6-AC0E-06B5E5916929}"/>
              </a:ext>
            </a:extLst>
          </p:cNvPr>
          <p:cNvSpPr txBox="1"/>
          <p:nvPr/>
        </p:nvSpPr>
        <p:spPr>
          <a:xfrm>
            <a:off x="7632990" y="4673333"/>
            <a:ext cx="1175612" cy="253916"/>
          </a:xfrm>
          <a:prstGeom prst="rect">
            <a:avLst/>
          </a:prstGeom>
          <a:noFill/>
        </p:spPr>
        <p:txBody>
          <a:bodyPr wrap="square" rtlCol="0">
            <a:spAutoFit/>
          </a:bodyPr>
          <a:lstStyle/>
          <a:p>
            <a:pPr algn="ctr"/>
            <a:r>
              <a:rPr lang="it-IT" sz="1050" dirty="0" err="1"/>
              <a:t>error</a:t>
            </a:r>
            <a:r>
              <a:rPr lang="it-IT" sz="1050" dirty="0"/>
              <a:t> </a:t>
            </a:r>
            <a:r>
              <a:rPr lang="it-IT" sz="1050" dirty="0" err="1"/>
              <a:t>happen</a:t>
            </a:r>
            <a:endParaRPr lang="it-IT" sz="1050" dirty="0"/>
          </a:p>
        </p:txBody>
      </p:sp>
      <p:sp>
        <p:nvSpPr>
          <p:cNvPr id="122" name="Figura a mano libera: forma 121">
            <a:extLst>
              <a:ext uri="{FF2B5EF4-FFF2-40B4-BE49-F238E27FC236}">
                <a16:creationId xmlns:a16="http://schemas.microsoft.com/office/drawing/2014/main" id="{EC4B2286-2EA2-4ADF-A3A6-90515C814133}"/>
              </a:ext>
            </a:extLst>
          </p:cNvPr>
          <p:cNvSpPr/>
          <p:nvPr/>
        </p:nvSpPr>
        <p:spPr>
          <a:xfrm>
            <a:off x="7332302" y="4379281"/>
            <a:ext cx="1681351" cy="256167"/>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23" name="CasellaDiTesto 122">
            <a:extLst>
              <a:ext uri="{FF2B5EF4-FFF2-40B4-BE49-F238E27FC236}">
                <a16:creationId xmlns:a16="http://schemas.microsoft.com/office/drawing/2014/main" id="{C9CBD952-77A3-91E1-0B7C-530858ACAA89}"/>
              </a:ext>
            </a:extLst>
          </p:cNvPr>
          <p:cNvSpPr txBox="1"/>
          <p:nvPr/>
        </p:nvSpPr>
        <p:spPr>
          <a:xfrm>
            <a:off x="7592616" y="5353774"/>
            <a:ext cx="1175612"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124" name="Rettangolo con angoli arrotondati 123">
            <a:extLst>
              <a:ext uri="{FF2B5EF4-FFF2-40B4-BE49-F238E27FC236}">
                <a16:creationId xmlns:a16="http://schemas.microsoft.com/office/drawing/2014/main" id="{470D6ABC-4EBE-6D11-FEF8-FF71780ABC9F}"/>
              </a:ext>
            </a:extLst>
          </p:cNvPr>
          <p:cNvSpPr/>
          <p:nvPr/>
        </p:nvSpPr>
        <p:spPr>
          <a:xfrm>
            <a:off x="8896151" y="465788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25" name="Connettore 124">
            <a:extLst>
              <a:ext uri="{FF2B5EF4-FFF2-40B4-BE49-F238E27FC236}">
                <a16:creationId xmlns:a16="http://schemas.microsoft.com/office/drawing/2014/main" id="{9AC9608B-F1C2-6AB7-DB36-8FD386117E66}"/>
              </a:ext>
            </a:extLst>
          </p:cNvPr>
          <p:cNvSpPr/>
          <p:nvPr/>
        </p:nvSpPr>
        <p:spPr>
          <a:xfrm>
            <a:off x="8628303" y="410955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26" name="Rettangolo con angoli arrotondati 125">
            <a:extLst>
              <a:ext uri="{FF2B5EF4-FFF2-40B4-BE49-F238E27FC236}">
                <a16:creationId xmlns:a16="http://schemas.microsoft.com/office/drawing/2014/main" id="{4FF9BF00-6B0F-63FD-587A-7B4AEEF03107}"/>
              </a:ext>
            </a:extLst>
          </p:cNvPr>
          <p:cNvSpPr/>
          <p:nvPr/>
        </p:nvSpPr>
        <p:spPr>
          <a:xfrm>
            <a:off x="6250062" y="4649710"/>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27" name="CasellaDiTesto 126">
            <a:extLst>
              <a:ext uri="{FF2B5EF4-FFF2-40B4-BE49-F238E27FC236}">
                <a16:creationId xmlns:a16="http://schemas.microsoft.com/office/drawing/2014/main" id="{8EF250E4-1101-D171-AEC4-66825F9ADEF4}"/>
              </a:ext>
            </a:extLst>
          </p:cNvPr>
          <p:cNvSpPr txBox="1"/>
          <p:nvPr/>
        </p:nvSpPr>
        <p:spPr>
          <a:xfrm>
            <a:off x="6443325" y="4724518"/>
            <a:ext cx="912397" cy="369332"/>
          </a:xfrm>
          <a:prstGeom prst="rect">
            <a:avLst/>
          </a:prstGeom>
          <a:noFill/>
        </p:spPr>
        <p:txBody>
          <a:bodyPr wrap="square" rtlCol="0">
            <a:spAutoFit/>
          </a:bodyPr>
          <a:lstStyle/>
          <a:p>
            <a:pPr algn="ctr"/>
            <a:r>
              <a:rPr lang="it-IT" dirty="0" err="1"/>
              <a:t>Visible</a:t>
            </a:r>
            <a:endParaRPr lang="it-IT" dirty="0"/>
          </a:p>
        </p:txBody>
      </p:sp>
      <p:sp>
        <p:nvSpPr>
          <p:cNvPr id="128" name="CasellaDiTesto 127">
            <a:extLst>
              <a:ext uri="{FF2B5EF4-FFF2-40B4-BE49-F238E27FC236}">
                <a16:creationId xmlns:a16="http://schemas.microsoft.com/office/drawing/2014/main" id="{658534CD-B6C8-F1DE-866D-9CAEFC49D645}"/>
              </a:ext>
            </a:extLst>
          </p:cNvPr>
          <p:cNvSpPr txBox="1"/>
          <p:nvPr/>
        </p:nvSpPr>
        <p:spPr>
          <a:xfrm>
            <a:off x="8988303" y="4723797"/>
            <a:ext cx="1030328" cy="369332"/>
          </a:xfrm>
          <a:prstGeom prst="rect">
            <a:avLst/>
          </a:prstGeom>
          <a:noFill/>
        </p:spPr>
        <p:txBody>
          <a:bodyPr wrap="square" rtlCol="0">
            <a:spAutoFit/>
          </a:bodyPr>
          <a:lstStyle/>
          <a:p>
            <a:pPr algn="ctr"/>
            <a:r>
              <a:rPr lang="it-IT" dirty="0" err="1"/>
              <a:t>Hidden</a:t>
            </a:r>
            <a:endParaRPr lang="it-IT" dirty="0"/>
          </a:p>
        </p:txBody>
      </p:sp>
      <p:sp>
        <p:nvSpPr>
          <p:cNvPr id="129" name="CasellaDiTesto 128">
            <a:extLst>
              <a:ext uri="{FF2B5EF4-FFF2-40B4-BE49-F238E27FC236}">
                <a16:creationId xmlns:a16="http://schemas.microsoft.com/office/drawing/2014/main" id="{502E4A71-9E21-A8E2-A08E-3DACF6FE0C6E}"/>
              </a:ext>
            </a:extLst>
          </p:cNvPr>
          <p:cNvSpPr txBox="1"/>
          <p:nvPr/>
        </p:nvSpPr>
        <p:spPr>
          <a:xfrm>
            <a:off x="6531692" y="3732727"/>
            <a:ext cx="3256547" cy="369332"/>
          </a:xfrm>
          <a:prstGeom prst="rect">
            <a:avLst/>
          </a:prstGeom>
          <a:noFill/>
        </p:spPr>
        <p:txBody>
          <a:bodyPr wrap="square" rtlCol="0">
            <a:spAutoFit/>
          </a:bodyPr>
          <a:lstStyle/>
          <a:p>
            <a:pPr algn="ctr"/>
            <a:r>
              <a:rPr lang="it-IT" b="1" i="1" dirty="0" err="1"/>
              <a:t>Alert</a:t>
            </a:r>
            <a:r>
              <a:rPr lang="it-IT" b="1" i="1" dirty="0"/>
              <a:t> </a:t>
            </a:r>
            <a:r>
              <a:rPr lang="it-IT" b="1" i="1" dirty="0" err="1"/>
              <a:t>handler</a:t>
            </a:r>
            <a:endParaRPr lang="it-IT" b="1" i="1" dirty="0"/>
          </a:p>
        </p:txBody>
      </p:sp>
      <p:cxnSp>
        <p:nvCxnSpPr>
          <p:cNvPr id="132" name="Connettore 2 131">
            <a:extLst>
              <a:ext uri="{FF2B5EF4-FFF2-40B4-BE49-F238E27FC236}">
                <a16:creationId xmlns:a16="http://schemas.microsoft.com/office/drawing/2014/main" id="{2583356A-675C-2C85-909D-223EE0412E2C}"/>
              </a:ext>
            </a:extLst>
          </p:cNvPr>
          <p:cNvCxnSpPr>
            <a:cxnSpLocks/>
            <a:stCxn id="125" idx="5"/>
          </p:cNvCxnSpPr>
          <p:nvPr/>
        </p:nvCxnSpPr>
        <p:spPr>
          <a:xfrm>
            <a:off x="8935582" y="4416836"/>
            <a:ext cx="254168" cy="2410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6689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C0332D7-F661-40B2-D7BF-24197538A17D}"/>
              </a:ext>
            </a:extLst>
          </p:cNvPr>
          <p:cNvSpPr>
            <a:spLocks noGrp="1"/>
          </p:cNvSpPr>
          <p:nvPr>
            <p:ph type="title"/>
          </p:nvPr>
        </p:nvSpPr>
        <p:spPr>
          <a:xfrm>
            <a:off x="417094" y="1"/>
            <a:ext cx="11357809" cy="1054857"/>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31417D77-A7C3-DAEE-8C3E-DF3EBB51C08E}"/>
              </a:ext>
            </a:extLst>
          </p:cNvPr>
          <p:cNvSpPr txBox="1"/>
          <p:nvPr/>
        </p:nvSpPr>
        <p:spPr>
          <a:xfrm>
            <a:off x="593557" y="1113095"/>
            <a:ext cx="3465096" cy="1865126"/>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Model</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objects</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Beans</a:t>
            </a:r>
            <a:r>
              <a:rPr lang="es-419" sz="2400" b="1" dirty="0">
                <a:latin typeface="Calibri" panose="020F0502020204030204" pitchFamily="34" charset="0"/>
                <a:cs typeface="Calibri" panose="020F0502020204030204" pitchFamily="34" charset="0"/>
              </a:rPr>
              <a:t>)</a:t>
            </a: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CallEvaluation</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DegreeCourse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GraduationCall</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User</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a:latin typeface="Calibri" panose="020F0502020204030204" pitchFamily="34" charset="0"/>
                <a:cs typeface="Calibri" panose="020F0502020204030204" pitchFamily="34" charset="0"/>
              </a:rPr>
              <a:t>Verbal</a:t>
            </a:r>
          </a:p>
        </p:txBody>
      </p:sp>
      <p:sp>
        <p:nvSpPr>
          <p:cNvPr id="7" name="CasellaDiTesto 6">
            <a:extLst>
              <a:ext uri="{FF2B5EF4-FFF2-40B4-BE49-F238E27FC236}">
                <a16:creationId xmlns:a16="http://schemas.microsoft.com/office/drawing/2014/main" id="{B30E6093-34E4-9849-7CAE-A899525A866C}"/>
              </a:ext>
            </a:extLst>
          </p:cNvPr>
          <p:cNvSpPr txBox="1"/>
          <p:nvPr/>
        </p:nvSpPr>
        <p:spPr>
          <a:xfrm>
            <a:off x="593557" y="2978221"/>
            <a:ext cx="3465096" cy="3342453"/>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Controllers</a:t>
            </a:r>
            <a:r>
              <a:rPr lang="es-419" sz="2400" b="1" dirty="0">
                <a:latin typeface="Calibri" panose="020F0502020204030204" pitchFamily="34" charset="0"/>
                <a:cs typeface="Calibri" panose="020F0502020204030204" pitchFamily="34" charset="0"/>
              </a:rPr>
              <a:t> (Servlet)</a:t>
            </a: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CheckLogin</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GetCoursesCalls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GetSubscriptionToCall</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GetLecturersCourses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GetStudentCourses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GetMarkManagement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GetOutcome</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GetVerbalData</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Logout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PublishStudentsMarks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RefuseMark</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UpdateMultipleMarks</a:t>
            </a:r>
            <a:endParaRPr lang="es-419"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8AD06768-0663-EBAF-3275-12005A18C55B}"/>
              </a:ext>
            </a:extLst>
          </p:cNvPr>
          <p:cNvSpPr txBox="1"/>
          <p:nvPr/>
        </p:nvSpPr>
        <p:spPr>
          <a:xfrm>
            <a:off x="5304589" y="1113095"/>
            <a:ext cx="6866021" cy="5509200"/>
          </a:xfrm>
          <a:prstGeom prst="rect">
            <a:avLst/>
          </a:prstGeom>
          <a:noFill/>
        </p:spPr>
        <p:txBody>
          <a:bodyPr wrap="square" rtlCol="0">
            <a:spAutoFit/>
          </a:bodyPr>
          <a:lstStyle/>
          <a:p>
            <a:pPr marL="120015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UpdateStudentMark</a:t>
            </a:r>
            <a:endParaRPr lang="es-419" sz="1600" dirty="0">
              <a:latin typeface="Calibri" panose="020F0502020204030204" pitchFamily="34" charset="0"/>
              <a:cs typeface="Calibri" panose="020F0502020204030204" pitchFamily="34" charset="0"/>
            </a:endParaRPr>
          </a:p>
          <a:p>
            <a:pPr marL="120015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VerbalizeStudentsMarks</a:t>
            </a:r>
            <a:endParaRPr lang="it-IT" sz="24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Data Access Object (Classes)</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CallEvaluationDAO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findEvaluationByCallAndStudentId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updateEvaluationStateByStudentAndCallId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verbalizeAllMarksByCallId</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publishAllMarksByCallId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updateMarkByStudentAndCallId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checkIfAnyMarkIsVerbalizable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checkIfAnyMarkIsPublishable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checkIfFormatIsCorrect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getNumberOfVerbalizableMarks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getNumberOfPublishableMarks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checkIfStudentMarkIsRefusable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checkIfStudentMarkIsUpdatable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checkIfOutcomeCanBeRequested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latin typeface="Calibri" panose="020F0502020204030204" pitchFamily="34" charset="0"/>
              <a:cs typeface="Calibri" panose="020F0502020204030204" pitchFamily="34" charset="0"/>
            </a:endParaRPr>
          </a:p>
        </p:txBody>
      </p:sp>
      <p:sp>
        <p:nvSpPr>
          <p:cNvPr id="2" name="Segnaposto piè di pagina 1">
            <a:extLst>
              <a:ext uri="{FF2B5EF4-FFF2-40B4-BE49-F238E27FC236}">
                <a16:creationId xmlns:a16="http://schemas.microsoft.com/office/drawing/2014/main" id="{5EA40A19-15CA-37D4-3C7F-3100557E9A13}"/>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B3039529-A650-99F9-5B3C-562A74A8BD98}"/>
              </a:ext>
            </a:extLst>
          </p:cNvPr>
          <p:cNvSpPr>
            <a:spLocks noGrp="1"/>
          </p:cNvSpPr>
          <p:nvPr>
            <p:ph type="sldNum" idx="12"/>
          </p:nvPr>
        </p:nvSpPr>
        <p:spPr/>
        <p:txBody>
          <a:bodyPr/>
          <a:lstStyle/>
          <a:p>
            <a:fld id="{00000000-1234-1234-1234-123412341234}" type="slidenum">
              <a:rPr lang="es-419" smtClean="0"/>
              <a:pPr/>
              <a:t>48</a:t>
            </a:fld>
            <a:endParaRPr lang="es-419"/>
          </a:p>
        </p:txBody>
      </p:sp>
      <p:sp>
        <p:nvSpPr>
          <p:cNvPr id="5" name="CasellaDiTesto 4">
            <a:extLst>
              <a:ext uri="{FF2B5EF4-FFF2-40B4-BE49-F238E27FC236}">
                <a16:creationId xmlns:a16="http://schemas.microsoft.com/office/drawing/2014/main" id="{6B1B24ED-4B12-E80C-3538-BC8CAF24D6F7}"/>
              </a:ext>
            </a:extLst>
          </p:cNvPr>
          <p:cNvSpPr txBox="1"/>
          <p:nvPr/>
        </p:nvSpPr>
        <p:spPr>
          <a:xfrm>
            <a:off x="8379459" y="65764"/>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009594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7A312F-F04E-A65A-974D-17ECEB90ED1F}"/>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826F7E9D-3EC4-6061-F0F7-404E3164B501}"/>
              </a:ext>
            </a:extLst>
          </p:cNvPr>
          <p:cNvSpPr txBox="1"/>
          <p:nvPr/>
        </p:nvSpPr>
        <p:spPr>
          <a:xfrm>
            <a:off x="417094" y="1598456"/>
            <a:ext cx="3400926" cy="1200329"/>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Views</a:t>
            </a:r>
            <a:r>
              <a:rPr lang="it-IT" sz="2400" b="1" dirty="0">
                <a:latin typeface="Calibri" panose="020F0502020204030204" pitchFamily="34" charset="0"/>
                <a:cs typeface="Calibri" panose="020F0502020204030204" pitchFamily="34" charset="0"/>
              </a:rPr>
              <a:t> (Template)</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Index.html</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HomeLecturer.html</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HomeStudent.html</a:t>
            </a:r>
          </a:p>
        </p:txBody>
      </p:sp>
      <p:sp>
        <p:nvSpPr>
          <p:cNvPr id="7" name="CasellaDiTesto 6">
            <a:extLst>
              <a:ext uri="{FF2B5EF4-FFF2-40B4-BE49-F238E27FC236}">
                <a16:creationId xmlns:a16="http://schemas.microsoft.com/office/drawing/2014/main" id="{13A4D27E-DAF9-CA9B-C358-D6EBAB89D333}"/>
              </a:ext>
            </a:extLst>
          </p:cNvPr>
          <p:cNvSpPr txBox="1"/>
          <p:nvPr/>
        </p:nvSpPr>
        <p:spPr>
          <a:xfrm>
            <a:off x="417094" y="4056563"/>
            <a:ext cx="3818022" cy="1446550"/>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Exception</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CallEvaluationDAOException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CourseDAOException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GraduationCallDAOException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StudentDAOException</a:t>
            </a:r>
            <a:endParaRPr lang="it-IT" sz="1600" dirty="0">
              <a:latin typeface="Calibri" panose="020F0502020204030204" pitchFamily="34" charset="0"/>
              <a:cs typeface="Calibri" panose="020F0502020204030204" pitchFamily="34" charset="0"/>
            </a:endParaRPr>
          </a:p>
        </p:txBody>
      </p:sp>
      <p:sp>
        <p:nvSpPr>
          <p:cNvPr id="8" name="CasellaDiTesto 7">
            <a:extLst>
              <a:ext uri="{FF2B5EF4-FFF2-40B4-BE49-F238E27FC236}">
                <a16:creationId xmlns:a16="http://schemas.microsoft.com/office/drawing/2014/main" id="{5C39A88B-3741-D269-B295-751240A1E6E1}"/>
              </a:ext>
            </a:extLst>
          </p:cNvPr>
          <p:cNvSpPr txBox="1"/>
          <p:nvPr/>
        </p:nvSpPr>
        <p:spPr>
          <a:xfrm>
            <a:off x="4450346" y="1598456"/>
            <a:ext cx="2943727" cy="1446550"/>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Filters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CredentialsChecker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LecturerChcker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StudentChecker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NoCacher</a:t>
            </a:r>
            <a:endParaRPr lang="it-IT"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5A1C0D5D-B175-4D82-368B-95FF40762202}"/>
              </a:ext>
            </a:extLst>
          </p:cNvPr>
          <p:cNvSpPr txBox="1"/>
          <p:nvPr/>
        </p:nvSpPr>
        <p:spPr>
          <a:xfrm>
            <a:off x="4450346" y="4056564"/>
            <a:ext cx="2943727" cy="707886"/>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Utils</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ConnectionHandler</a:t>
            </a:r>
            <a:endParaRPr lang="it-IT" sz="1600" dirty="0">
              <a:latin typeface="Calibri" panose="020F0502020204030204" pitchFamily="34" charset="0"/>
              <a:cs typeface="Calibri" panose="020F0502020204030204" pitchFamily="34" charset="0"/>
            </a:endParaRPr>
          </a:p>
        </p:txBody>
      </p:sp>
      <p:sp>
        <p:nvSpPr>
          <p:cNvPr id="10" name="CasellaDiTesto 9">
            <a:extLst>
              <a:ext uri="{FF2B5EF4-FFF2-40B4-BE49-F238E27FC236}">
                <a16:creationId xmlns:a16="http://schemas.microsoft.com/office/drawing/2014/main" id="{222CC4BC-4A12-78BE-AA2E-CBFA2078A696}"/>
              </a:ext>
            </a:extLst>
          </p:cNvPr>
          <p:cNvSpPr txBox="1"/>
          <p:nvPr/>
        </p:nvSpPr>
        <p:spPr>
          <a:xfrm>
            <a:off x="8026400" y="1570246"/>
            <a:ext cx="4165600" cy="2431435"/>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CSS</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loginStyle.css </a:t>
            </a:r>
            <a:r>
              <a:rPr lang="it-IT" sz="1600" dirty="0">
                <a:latin typeface="Calibri" panose="020F0502020204030204" pitchFamily="34" charset="0"/>
                <a:cs typeface="Calibri" panose="020F0502020204030204" pitchFamily="34" charset="0"/>
              </a:rPr>
              <a:t>(Utilizzato per decorare la pagina di login</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mystyle.css </a:t>
            </a:r>
            <a:r>
              <a:rPr lang="it-IT" sz="1600" dirty="0">
                <a:latin typeface="Calibri" panose="020F0502020204030204" pitchFamily="34" charset="0"/>
                <a:cs typeface="Calibri" panose="020F0502020204030204" pitchFamily="34" charset="0"/>
              </a:rPr>
              <a:t>(Utilizzato per delle decorazioni specifiche differenti da quelle fornite da bootstrap)</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Bootstrap.min.css </a:t>
            </a:r>
            <a:r>
              <a:rPr lang="it-IT" sz="1600" dirty="0">
                <a:latin typeface="Calibri" panose="020F0502020204030204" pitchFamily="34" charset="0"/>
                <a:cs typeface="Calibri" panose="020F0502020204030204" pitchFamily="34" charset="0"/>
              </a:rPr>
              <a:t>(Utilizzato per decorare tutte le pagine html presenti nel progetto)</a:t>
            </a:r>
          </a:p>
        </p:txBody>
      </p:sp>
      <p:sp>
        <p:nvSpPr>
          <p:cNvPr id="2" name="Segnaposto piè di pagina 1">
            <a:extLst>
              <a:ext uri="{FF2B5EF4-FFF2-40B4-BE49-F238E27FC236}">
                <a16:creationId xmlns:a16="http://schemas.microsoft.com/office/drawing/2014/main" id="{B5978ED5-1FD8-0B92-AD84-FEC5A64BF08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78A58CE-E988-4FA4-6B56-03DB8C96BB6B}"/>
              </a:ext>
            </a:extLst>
          </p:cNvPr>
          <p:cNvSpPr>
            <a:spLocks noGrp="1"/>
          </p:cNvSpPr>
          <p:nvPr>
            <p:ph type="sldNum" idx="12"/>
          </p:nvPr>
        </p:nvSpPr>
        <p:spPr/>
        <p:txBody>
          <a:bodyPr/>
          <a:lstStyle/>
          <a:p>
            <a:fld id="{00000000-1234-1234-1234-123412341234}" type="slidenum">
              <a:rPr lang="es-419" smtClean="0"/>
              <a:pPr/>
              <a:t>49</a:t>
            </a:fld>
            <a:endParaRPr lang="es-419" dirty="0"/>
          </a:p>
        </p:txBody>
      </p:sp>
      <p:sp>
        <p:nvSpPr>
          <p:cNvPr id="5" name="CasellaDiTesto 4">
            <a:extLst>
              <a:ext uri="{FF2B5EF4-FFF2-40B4-BE49-F238E27FC236}">
                <a16:creationId xmlns:a16="http://schemas.microsoft.com/office/drawing/2014/main" id="{9E5E1C2B-51AE-CE56-7DF1-9144EFAFD588}"/>
              </a:ext>
            </a:extLst>
          </p:cNvPr>
          <p:cNvSpPr txBox="1"/>
          <p:nvPr/>
        </p:nvSpPr>
        <p:spPr>
          <a:xfrm>
            <a:off x="7948863" y="4056563"/>
            <a:ext cx="4165600" cy="1692771"/>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Javascript</a:t>
            </a:r>
            <a:endParaRPr lang="it-IT" sz="2400" b="1"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LecturerHomePageHandler.js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StudentHomePageHandler.js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Sort.js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LoginManagement.js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Utils.js</a:t>
            </a:r>
          </a:p>
        </p:txBody>
      </p:sp>
      <p:sp>
        <p:nvSpPr>
          <p:cNvPr id="11" name="CasellaDiTesto 10">
            <a:extLst>
              <a:ext uri="{FF2B5EF4-FFF2-40B4-BE49-F238E27FC236}">
                <a16:creationId xmlns:a16="http://schemas.microsoft.com/office/drawing/2014/main" id="{F16BFE90-9500-2E24-E4FC-3EDCD8F8E758}"/>
              </a:ext>
            </a:extLst>
          </p:cNvPr>
          <p:cNvSpPr txBox="1"/>
          <p:nvPr/>
        </p:nvSpPr>
        <p:spPr>
          <a:xfrm>
            <a:off x="8379459" y="65764"/>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51369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contenuto 2">
            <a:extLst>
              <a:ext uri="{FF2B5EF4-FFF2-40B4-BE49-F238E27FC236}">
                <a16:creationId xmlns:a16="http://schemas.microsoft.com/office/drawing/2014/main" id="{D0DBB919-6899-5A56-1301-6647111E2B43}"/>
              </a:ext>
            </a:extLst>
          </p:cNvPr>
          <p:cNvSpPr txBox="1">
            <a:spLocks/>
          </p:cNvSpPr>
          <p:nvPr/>
        </p:nvSpPr>
        <p:spPr>
          <a:xfrm>
            <a:off x="264695" y="1266692"/>
            <a:ext cx="11662610" cy="47257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 bottone PUBBLICA che comporta la pubblicazione delle righe con lo stato di valutazione INSERITO. La pubblicazione rende il voto non più modificabile dal docente e visibile allo studente e cambia lo stato di valutazione della riga dello studente a “pubblicato”. </a:t>
            </a:r>
          </a:p>
          <a:p>
            <a:pPr marL="0" indent="0">
              <a:buNone/>
            </a:pPr>
            <a:r>
              <a:rPr lang="it-IT" sz="1600" dirty="0">
                <a:latin typeface="Calibri" panose="020F0502020204030204" pitchFamily="34" charset="0"/>
                <a:cs typeface="Calibri" panose="020F0502020204030204" pitchFamily="34" charset="0"/>
              </a:rPr>
              <a:t>Lo studente accede tramite login e seleziona nella HOME page un </a:t>
            </a:r>
            <a:r>
              <a:rPr lang="it-IT" sz="1600" dirty="0">
                <a:solidFill>
                  <a:srgbClr val="FF0000"/>
                </a:solidFill>
                <a:latin typeface="Calibri" panose="020F0502020204030204" pitchFamily="34" charset="0"/>
                <a:cs typeface="Calibri" panose="020F0502020204030204" pitchFamily="34" charset="0"/>
              </a:rPr>
              <a:t>corso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tra quelli a cui è iscritto </a:t>
            </a:r>
            <a:r>
              <a:rPr lang="it-IT" sz="1600" dirty="0">
                <a:latin typeface="Calibri" panose="020F0502020204030204" pitchFamily="34" charset="0"/>
                <a:cs typeface="Calibri" panose="020F0502020204030204" pitchFamily="34" charset="0"/>
              </a:rPr>
              <a:t>mediante una lista ordinata in modo alfabetico decrescente e poi una data d’appello del corso scelto selezionata da un elenco ordinato per data decrescente. </a:t>
            </a:r>
          </a:p>
          <a:p>
            <a:pPr marL="0" indent="0">
              <a:buNone/>
            </a:pPr>
            <a:r>
              <a:rPr lang="it-IT" sz="1600" dirty="0">
                <a:latin typeface="Calibri" panose="020F0502020204030204" pitchFamily="34" charset="0"/>
                <a:cs typeface="Calibri" panose="020F0502020204030204" pitchFamily="34" charset="0"/>
              </a:rPr>
              <a:t>Uno studente </a:t>
            </a:r>
            <a:r>
              <a:rPr lang="it-IT" sz="1600" dirty="0">
                <a:solidFill>
                  <a:srgbClr val="0070C0"/>
                </a:solidFill>
                <a:latin typeface="Calibri" panose="020F0502020204030204" pitchFamily="34" charset="0"/>
                <a:cs typeface="Calibri" panose="020F0502020204030204" pitchFamily="34" charset="0"/>
              </a:rPr>
              <a:t>può essere iscritto a più appelli dello stesso corso</a:t>
            </a:r>
            <a:r>
              <a:rPr lang="it-IT" sz="1600" dirty="0">
                <a:latin typeface="Calibri" panose="020F0502020204030204" pitchFamily="34" charset="0"/>
                <a:cs typeface="Calibri" panose="020F0502020204030204" pitchFamily="34" charset="0"/>
              </a:rPr>
              <a:t>. La selezione della data d’appello porta a una pagina ESITO che mostra il messaggio “Voto non ancora definito” se il docente non ha ancora pubblicato il risultato per quello studente in quell’appello. Altrimenti, la pagina mostra i dati dello studente, del corso, dell’appello e il voto assegnato. </a:t>
            </a:r>
          </a:p>
          <a:p>
            <a:pPr marL="0" indent="0">
              <a:buNone/>
            </a:pPr>
            <a:r>
              <a:rPr lang="it-IT" sz="1600" dirty="0">
                <a:latin typeface="Calibri" panose="020F0502020204030204" pitchFamily="34" charset="0"/>
                <a:cs typeface="Calibri" panose="020F0502020204030204" pitchFamily="34" charset="0"/>
              </a:rPr>
              <a:t>Se il voto è tra 18 e 30 e lode compare un bottone RIFIUTA. Premendo tale bottone la pagina mostra gli stessi dati con la dizione aggiunta “Il voto è stato rifiutato” e senza il bottone RIFIUTA. Il rifiuto del voto cambia lo stato di valutazione 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bottone VERBALIZZA. La pressione del bottone provoca il cambio di stato a “verbalizzato” per le righe nello stato “pubblicato” o "rifiutato" e comporta anche la creazione di un </a:t>
            </a:r>
            <a:r>
              <a:rPr lang="it-IT" sz="1600" dirty="0">
                <a:solidFill>
                  <a:srgbClr val="FF0000"/>
                </a:solidFill>
                <a:latin typeface="Calibri" panose="020F0502020204030204" pitchFamily="34" charset="0"/>
                <a:cs typeface="Calibri" panose="020F0502020204030204" pitchFamily="34" charset="0"/>
              </a:rPr>
              <a:t>verbale</a:t>
            </a:r>
            <a:r>
              <a:rPr lang="it-IT" sz="1600" dirty="0">
                <a:latin typeface="Calibri" panose="020F0502020204030204" pitchFamily="34" charset="0"/>
                <a:cs typeface="Calibri" panose="020F0502020204030204" pitchFamily="34" charset="0"/>
              </a:rPr>
              <a:t> e la disabilitazione della possibilità di rifiutare il voto. </a:t>
            </a:r>
          </a:p>
          <a:p>
            <a:pPr marL="0" indent="0">
              <a:buNone/>
            </a:pPr>
            <a:r>
              <a:rPr lang="it-IT" sz="1600" dirty="0">
                <a:latin typeface="Calibri" panose="020F0502020204030204" pitchFamily="34" charset="0"/>
                <a:cs typeface="Calibri" panose="020F0502020204030204" pitchFamily="34" charset="0"/>
              </a:rPr>
              <a:t>Il rifiuto implica la verbalizzazione di “rimandato” come voto. Un verbale ha un </a:t>
            </a:r>
            <a:r>
              <a:rPr lang="it-IT" sz="1600" dirty="0">
                <a:solidFill>
                  <a:srgbClr val="92D050"/>
                </a:solidFill>
                <a:latin typeface="Calibri" panose="020F0502020204030204" pitchFamily="34" charset="0"/>
                <a:cs typeface="Calibri" panose="020F0502020204030204" pitchFamily="34" charset="0"/>
              </a:rPr>
              <a:t>codice generato dal sistema, una data e ora di creazione</a:t>
            </a:r>
            <a:r>
              <a:rPr lang="it-IT" sz="1600" dirty="0">
                <a:latin typeface="Calibri" panose="020F0502020204030204" pitchFamily="34" charset="0"/>
                <a:cs typeface="Calibri" panose="020F0502020204030204" pitchFamily="34" charset="0"/>
              </a:rPr>
              <a:t> ed è </a:t>
            </a:r>
            <a:r>
              <a:rPr lang="it-IT" sz="1600" dirty="0">
                <a:solidFill>
                  <a:srgbClr val="0070C0"/>
                </a:solidFill>
                <a:latin typeface="Calibri" panose="020F0502020204030204" pitchFamily="34" charset="0"/>
                <a:cs typeface="Calibri" panose="020F0502020204030204" pitchFamily="34" charset="0"/>
              </a:rPr>
              <a:t>associato all’appello del corso a cui si riferisce </a:t>
            </a:r>
            <a:r>
              <a:rPr lang="it-IT" sz="1600" dirty="0">
                <a:latin typeface="Calibri" panose="020F0502020204030204" pitchFamily="34" charset="0"/>
                <a:cs typeface="Calibri" panose="020F0502020204030204" pitchFamily="34" charset="0"/>
              </a:rPr>
              <a:t>e</a:t>
            </a:r>
            <a:r>
              <a:rPr lang="it-IT" sz="1600" dirty="0">
                <a:solidFill>
                  <a:srgbClr val="0070C0"/>
                </a:solidFill>
                <a:latin typeface="Calibri" panose="020F0502020204030204" pitchFamily="34" charset="0"/>
                <a:cs typeface="Calibri" panose="020F0502020204030204" pitchFamily="34" charset="0"/>
              </a:rPr>
              <a:t> agli studenti </a:t>
            </a:r>
            <a:r>
              <a:rPr lang="it-IT" sz="1600" dirty="0">
                <a:latin typeface="Calibri" panose="020F0502020204030204" pitchFamily="34" charset="0"/>
                <a:cs typeface="Calibri" panose="020F0502020204030204" pitchFamily="34" charset="0"/>
              </a:rPr>
              <a:t>(con </a:t>
            </a:r>
            <a:r>
              <a:rPr lang="it-IT" sz="1600" dirty="0">
                <a:solidFill>
                  <a:srgbClr val="92D050"/>
                </a:solidFill>
                <a:latin typeface="Calibri" panose="020F0502020204030204" pitchFamily="34" charset="0"/>
                <a:cs typeface="Calibri" panose="020F0502020204030204" pitchFamily="34" charset="0"/>
              </a:rPr>
              <a:t>nome, cognome, matricola e voto</a:t>
            </a:r>
            <a:r>
              <a:rPr lang="it-IT" sz="1600" dirty="0">
                <a:latin typeface="Calibri" panose="020F0502020204030204" pitchFamily="34" charset="0"/>
                <a:cs typeface="Calibri" panose="020F0502020204030204" pitchFamily="34" charset="0"/>
              </a:rPr>
              <a:t>) che passano allo stato “verbalizzato”. A seguito della pressione del bottone VERBALIZZA compare una pagina VERBALE che mostra i dati completi del verbale creato.</a:t>
            </a:r>
          </a:p>
          <a:p>
            <a:pPr marL="0" indent="0">
              <a:buNone/>
            </a:pPr>
            <a:endParaRPr lang="it-IT" sz="1800" dirty="0"/>
          </a:p>
        </p:txBody>
      </p:sp>
      <p:sp>
        <p:nvSpPr>
          <p:cNvPr id="2" name="Segnaposto piè di pagina 1">
            <a:extLst>
              <a:ext uri="{FF2B5EF4-FFF2-40B4-BE49-F238E27FC236}">
                <a16:creationId xmlns:a16="http://schemas.microsoft.com/office/drawing/2014/main" id="{92F3D931-5747-053D-646B-0728CA1A0CC1}"/>
              </a:ext>
            </a:extLst>
          </p:cNvPr>
          <p:cNvSpPr>
            <a:spLocks noGrp="1"/>
          </p:cNvSpPr>
          <p:nvPr>
            <p:ph type="ftr" idx="11"/>
          </p:nvPr>
        </p:nvSpPr>
        <p:spPr/>
        <p:txBody>
          <a:bodyPr/>
          <a:lstStyle/>
          <a:p>
            <a:r>
              <a:rPr lang="it-IT" dirty="0"/>
              <a:t>Tosetti Luca - 10739865</a:t>
            </a:r>
          </a:p>
        </p:txBody>
      </p:sp>
      <p:sp>
        <p:nvSpPr>
          <p:cNvPr id="3" name="Segnaposto numero diapositiva 2">
            <a:extLst>
              <a:ext uri="{FF2B5EF4-FFF2-40B4-BE49-F238E27FC236}">
                <a16:creationId xmlns:a16="http://schemas.microsoft.com/office/drawing/2014/main" id="{AE6621DD-051F-D1CD-573B-E27AA2CD0302}"/>
              </a:ext>
            </a:extLst>
          </p:cNvPr>
          <p:cNvSpPr>
            <a:spLocks noGrp="1"/>
          </p:cNvSpPr>
          <p:nvPr>
            <p:ph type="sldNum" idx="12"/>
          </p:nvPr>
        </p:nvSpPr>
        <p:spPr/>
        <p:txBody>
          <a:bodyPr/>
          <a:lstStyle/>
          <a:p>
            <a:fld id="{5952D976-966E-4F80-B654-8BD5DE267B95}" type="slidenum">
              <a:rPr lang="it-IT" smtClean="0"/>
              <a:t>5</a:t>
            </a:fld>
            <a:endParaRPr lang="it-IT" dirty="0"/>
          </a:p>
        </p:txBody>
      </p:sp>
      <p:sp>
        <p:nvSpPr>
          <p:cNvPr id="8" name="CasellaDiTesto 7">
            <a:extLst>
              <a:ext uri="{FF2B5EF4-FFF2-40B4-BE49-F238E27FC236}">
                <a16:creationId xmlns:a16="http://schemas.microsoft.com/office/drawing/2014/main" id="{3BC0B47F-FB76-8917-C6FD-68450D67EE85}"/>
              </a:ext>
            </a:extLst>
          </p:cNvPr>
          <p:cNvSpPr txBox="1"/>
          <p:nvPr/>
        </p:nvSpPr>
        <p:spPr>
          <a:xfrm>
            <a:off x="838200" y="5797936"/>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Entità</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Attributi</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Relazioni</a:t>
            </a:r>
            <a:endParaRPr lang="it-IT"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olo 1">
            <a:extLst>
              <a:ext uri="{FF2B5EF4-FFF2-40B4-BE49-F238E27FC236}">
                <a16:creationId xmlns:a16="http://schemas.microsoft.com/office/drawing/2014/main" id="{93BD28F2-79EA-D457-38B6-D30E5EFAB336}"/>
              </a:ext>
            </a:extLst>
          </p:cNvPr>
          <p:cNvSpPr>
            <a:spLocks noGrp="1"/>
          </p:cNvSpPr>
          <p:nvPr>
            <p:ph type="title"/>
          </p:nvPr>
        </p:nvSpPr>
        <p:spPr>
          <a:xfrm>
            <a:off x="838200" y="18255"/>
            <a:ext cx="10515600" cy="1325563"/>
          </a:xfrm>
        </p:spPr>
        <p:txBody>
          <a:bodyPr/>
          <a:lstStyle/>
          <a:p>
            <a:pPr algn="ctr"/>
            <a:r>
              <a:rPr lang="it-IT" sz="6600" b="1" dirty="0"/>
              <a:t>Analisi requisiti DB</a:t>
            </a:r>
          </a:p>
        </p:txBody>
      </p:sp>
      <p:sp>
        <p:nvSpPr>
          <p:cNvPr id="10" name="CasellaDiTesto 9">
            <a:extLst>
              <a:ext uri="{FF2B5EF4-FFF2-40B4-BE49-F238E27FC236}">
                <a16:creationId xmlns:a16="http://schemas.microsoft.com/office/drawing/2014/main" id="{8B207B87-1C35-81A8-A15A-2C0C86448AC6}"/>
              </a:ext>
            </a:extLst>
          </p:cNvPr>
          <p:cNvSpPr txBox="1"/>
          <p:nvPr/>
        </p:nvSpPr>
        <p:spPr>
          <a:xfrm>
            <a:off x="9379032" y="62643"/>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174306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ED52FB78-4D41-2FD4-C184-6A2265919C15}"/>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489C177-D3E0-06DA-B31D-83D9338F27E7}"/>
              </a:ext>
            </a:extLst>
          </p:cNvPr>
          <p:cNvSpPr>
            <a:spLocks noGrp="1"/>
          </p:cNvSpPr>
          <p:nvPr>
            <p:ph type="sldNum" idx="12"/>
          </p:nvPr>
        </p:nvSpPr>
        <p:spPr/>
        <p:txBody>
          <a:bodyPr/>
          <a:lstStyle/>
          <a:p>
            <a:fld id="{00000000-1234-1234-1234-123412341234}" type="slidenum">
              <a:rPr lang="es-419" smtClean="0"/>
              <a:pPr/>
              <a:t>50</a:t>
            </a:fld>
            <a:endParaRPr lang="es-419"/>
          </a:p>
        </p:txBody>
      </p:sp>
      <p:sp>
        <p:nvSpPr>
          <p:cNvPr id="6" name="Titolo 1">
            <a:extLst>
              <a:ext uri="{FF2B5EF4-FFF2-40B4-BE49-F238E27FC236}">
                <a16:creationId xmlns:a16="http://schemas.microsoft.com/office/drawing/2014/main" id="{1528A82D-881D-A793-738A-5CADB2CE8B66}"/>
              </a:ext>
            </a:extLst>
          </p:cNvPr>
          <p:cNvSpPr>
            <a:spLocks noGrp="1"/>
          </p:cNvSpPr>
          <p:nvPr>
            <p:ph type="title"/>
          </p:nvPr>
        </p:nvSpPr>
        <p:spPr>
          <a:xfrm>
            <a:off x="417094" y="0"/>
            <a:ext cx="11357809" cy="985421"/>
          </a:xfrm>
        </p:spPr>
        <p:txBody>
          <a:bodyPr>
            <a:noAutofit/>
          </a:bodyPr>
          <a:lstStyle/>
          <a:p>
            <a:pPr algn="ctr"/>
            <a:r>
              <a:rPr lang="it-IT" sz="6600" b="1" dirty="0">
                <a:sym typeface="Calibri"/>
              </a:rPr>
              <a:t>Event </a:t>
            </a:r>
            <a:r>
              <a:rPr lang="it-IT" sz="6600" b="1" dirty="0" err="1">
                <a:sym typeface="Calibri"/>
              </a:rPr>
              <a:t>handler</a:t>
            </a:r>
            <a:r>
              <a:rPr lang="it-IT" sz="6600" b="1" dirty="0">
                <a:sym typeface="Calibri"/>
              </a:rPr>
              <a:t> - Docente</a:t>
            </a:r>
          </a:p>
        </p:txBody>
      </p:sp>
      <p:graphicFrame>
        <p:nvGraphicFramePr>
          <p:cNvPr id="7" name="Tabella 7">
            <a:extLst>
              <a:ext uri="{FF2B5EF4-FFF2-40B4-BE49-F238E27FC236}">
                <a16:creationId xmlns:a16="http://schemas.microsoft.com/office/drawing/2014/main" id="{FFF0078B-A46F-604E-93E3-3642EE43B706}"/>
              </a:ext>
            </a:extLst>
          </p:cNvPr>
          <p:cNvGraphicFramePr>
            <a:graphicFrameLocks noGrp="1"/>
          </p:cNvGraphicFramePr>
          <p:nvPr>
            <p:extLst>
              <p:ext uri="{D42A27DB-BD31-4B8C-83A1-F6EECF244321}">
                <p14:modId xmlns:p14="http://schemas.microsoft.com/office/powerpoint/2010/main" val="718892426"/>
              </p:ext>
            </p:extLst>
          </p:nvPr>
        </p:nvGraphicFramePr>
        <p:xfrm>
          <a:off x="144378" y="985421"/>
          <a:ext cx="11903244" cy="5791200"/>
        </p:xfrm>
        <a:graphic>
          <a:graphicData uri="http://schemas.openxmlformats.org/drawingml/2006/table">
            <a:tbl>
              <a:tblPr firstRow="1" bandRow="1">
                <a:tableStyleId>{5C22544A-7EE6-4342-B048-85BDC9FD1C3A}</a:tableStyleId>
              </a:tblPr>
              <a:tblGrid>
                <a:gridCol w="2975811">
                  <a:extLst>
                    <a:ext uri="{9D8B030D-6E8A-4147-A177-3AD203B41FA5}">
                      <a16:colId xmlns:a16="http://schemas.microsoft.com/office/drawing/2014/main" val="1916865162"/>
                    </a:ext>
                  </a:extLst>
                </a:gridCol>
                <a:gridCol w="2975811">
                  <a:extLst>
                    <a:ext uri="{9D8B030D-6E8A-4147-A177-3AD203B41FA5}">
                      <a16:colId xmlns:a16="http://schemas.microsoft.com/office/drawing/2014/main" val="1064252813"/>
                    </a:ext>
                  </a:extLst>
                </a:gridCol>
                <a:gridCol w="2975811">
                  <a:extLst>
                    <a:ext uri="{9D8B030D-6E8A-4147-A177-3AD203B41FA5}">
                      <a16:colId xmlns:a16="http://schemas.microsoft.com/office/drawing/2014/main" val="3846457154"/>
                    </a:ext>
                  </a:extLst>
                </a:gridCol>
                <a:gridCol w="2975811">
                  <a:extLst>
                    <a:ext uri="{9D8B030D-6E8A-4147-A177-3AD203B41FA5}">
                      <a16:colId xmlns:a16="http://schemas.microsoft.com/office/drawing/2014/main" val="750139101"/>
                    </a:ext>
                  </a:extLst>
                </a:gridCol>
              </a:tblGrid>
              <a:tr h="280584">
                <a:tc gridSpan="2">
                  <a:txBody>
                    <a:bodyPr/>
                    <a:lstStyle/>
                    <a:p>
                      <a:pPr algn="ctr"/>
                      <a:r>
                        <a:rPr lang="it-IT" dirty="0"/>
                        <a:t>Client side</a:t>
                      </a:r>
                    </a:p>
                  </a:txBody>
                  <a:tcPr/>
                </a:tc>
                <a:tc hMerge="1">
                  <a:txBody>
                    <a:bodyPr/>
                    <a:lstStyle/>
                    <a:p>
                      <a:endParaRPr lang="it-IT" dirty="0"/>
                    </a:p>
                  </a:txBody>
                  <a:tcPr/>
                </a:tc>
                <a:tc gridSpan="2">
                  <a:txBody>
                    <a:bodyPr/>
                    <a:lstStyle/>
                    <a:p>
                      <a:pPr algn="ctr"/>
                      <a:r>
                        <a:rPr lang="it-IT" dirty="0"/>
                        <a:t>Server side</a:t>
                      </a:r>
                    </a:p>
                  </a:txBody>
                  <a:tcPr/>
                </a:tc>
                <a:tc hMerge="1">
                  <a:txBody>
                    <a:bodyPr/>
                    <a:lstStyle/>
                    <a:p>
                      <a:endParaRPr lang="it-IT" dirty="0"/>
                    </a:p>
                  </a:txBody>
                  <a:tcPr/>
                </a:tc>
                <a:extLst>
                  <a:ext uri="{0D108BD9-81ED-4DB2-BD59-A6C34878D82A}">
                    <a16:rowId xmlns:a16="http://schemas.microsoft.com/office/drawing/2014/main" val="4294295980"/>
                  </a:ext>
                </a:extLst>
              </a:tr>
              <a:tr h="280584">
                <a:tc>
                  <a:txBody>
                    <a:bodyPr/>
                    <a:lstStyle/>
                    <a:p>
                      <a:pPr algn="ctr"/>
                      <a:r>
                        <a:rPr lang="it-IT" b="1" dirty="0"/>
                        <a:t>Evento</a:t>
                      </a:r>
                    </a:p>
                  </a:txBody>
                  <a:tcPr/>
                </a:tc>
                <a:tc>
                  <a:txBody>
                    <a:bodyPr/>
                    <a:lstStyle/>
                    <a:p>
                      <a:pPr algn="ctr"/>
                      <a:r>
                        <a:rPr lang="it-IT" b="1" dirty="0"/>
                        <a:t>Controllore</a:t>
                      </a:r>
                    </a:p>
                  </a:txBody>
                  <a:tcPr/>
                </a:tc>
                <a:tc>
                  <a:txBody>
                    <a:bodyPr/>
                    <a:lstStyle/>
                    <a:p>
                      <a:pPr algn="ctr"/>
                      <a:r>
                        <a:rPr lang="it-IT" b="1" dirty="0"/>
                        <a:t>Evento</a:t>
                      </a:r>
                    </a:p>
                  </a:txBody>
                  <a:tcPr/>
                </a:tc>
                <a:tc>
                  <a:txBody>
                    <a:bodyPr/>
                    <a:lstStyle/>
                    <a:p>
                      <a:pPr algn="ctr"/>
                      <a:r>
                        <a:rPr lang="it-IT" b="1" dirty="0"/>
                        <a:t>Controllore</a:t>
                      </a:r>
                    </a:p>
                  </a:txBody>
                  <a:tcPr/>
                </a:tc>
                <a:extLst>
                  <a:ext uri="{0D108BD9-81ED-4DB2-BD59-A6C34878D82A}">
                    <a16:rowId xmlns:a16="http://schemas.microsoft.com/office/drawing/2014/main" val="1142988991"/>
                  </a:ext>
                </a:extLst>
              </a:tr>
              <a:tr h="210438">
                <a:tc>
                  <a:txBody>
                    <a:bodyPr/>
                    <a:lstStyle/>
                    <a:p>
                      <a:pPr algn="l"/>
                      <a:r>
                        <a:rPr lang="it-IT" sz="1050" dirty="0"/>
                        <a:t>Index </a:t>
                      </a:r>
                      <a:r>
                        <a:rPr lang="it-IT" sz="1050" baseline="0" noProof="0" dirty="0">
                          <a:sym typeface="Wingdings" panose="05000000000000000000" pitchFamily="2" charset="2"/>
                        </a:rPr>
                        <a:t></a:t>
                      </a:r>
                      <a:r>
                        <a:rPr lang="it-IT" sz="1050" dirty="0"/>
                        <a:t> login </a:t>
                      </a:r>
                      <a:r>
                        <a:rPr lang="it-IT" sz="1050" dirty="0" err="1"/>
                        <a:t>form</a:t>
                      </a:r>
                      <a:r>
                        <a:rPr lang="it-IT" sz="1050" dirty="0"/>
                        <a:t> </a:t>
                      </a:r>
                      <a:r>
                        <a:rPr lang="it-IT" sz="1050" baseline="0" noProof="0" dirty="0">
                          <a:sym typeface="Wingdings" panose="05000000000000000000" pitchFamily="2" charset="2"/>
                        </a:rPr>
                        <a:t></a:t>
                      </a:r>
                      <a:r>
                        <a:rPr lang="it-IT" sz="1050" dirty="0"/>
                        <a:t> </a:t>
                      </a:r>
                      <a:r>
                        <a:rPr lang="it-IT" sz="1050" dirty="0" err="1"/>
                        <a:t>submit</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POST(username, password)</a:t>
                      </a:r>
                    </a:p>
                  </a:txBody>
                  <a:tcPr/>
                </a:tc>
                <a:tc>
                  <a:txBody>
                    <a:bodyPr/>
                    <a:lstStyle/>
                    <a:p>
                      <a:pPr algn="l"/>
                      <a:r>
                        <a:rPr lang="it-IT" sz="1050" dirty="0" err="1"/>
                        <a:t>CheckLogin</a:t>
                      </a:r>
                      <a:r>
                        <a:rPr lang="it-IT" sz="1050" dirty="0"/>
                        <a:t>(</a:t>
                      </a:r>
                      <a:r>
                        <a:rPr lang="it-IT" sz="1050" dirty="0" err="1"/>
                        <a:t>servlet</a:t>
                      </a:r>
                      <a:r>
                        <a:rPr lang="it-IT" sz="1050" dirty="0"/>
                        <a:t>)</a:t>
                      </a:r>
                    </a:p>
                  </a:txBody>
                  <a:tcPr/>
                </a:tc>
                <a:extLst>
                  <a:ext uri="{0D108BD9-81ED-4DB2-BD59-A6C34878D82A}">
                    <a16:rowId xmlns:a16="http://schemas.microsoft.com/office/drawing/2014/main" val="841770879"/>
                  </a:ext>
                </a:extLst>
              </a:tr>
              <a:tr h="210438">
                <a:tc>
                  <a:txBody>
                    <a:bodyPr/>
                    <a:lstStyle/>
                    <a:p>
                      <a:pPr algn="l"/>
                      <a:r>
                        <a:rPr lang="it-IT" sz="1050" dirty="0" err="1">
                          <a:solidFill>
                            <a:srgbClr val="FF0000"/>
                          </a:solidFill>
                        </a:rPr>
                        <a:t>HomePage</a:t>
                      </a:r>
                      <a:r>
                        <a:rPr lang="it-IT" sz="1050" dirty="0">
                          <a:solidFill>
                            <a:srgbClr val="FF0000"/>
                          </a:solidFill>
                        </a:rPr>
                        <a:t> </a:t>
                      </a:r>
                      <a:r>
                        <a:rPr lang="it-IT" sz="1050" baseline="0" noProof="0" dirty="0">
                          <a:solidFill>
                            <a:srgbClr val="FF0000"/>
                          </a:solidFill>
                          <a:sym typeface="Wingdings" panose="05000000000000000000" pitchFamily="2" charset="2"/>
                        </a:rPr>
                        <a:t></a:t>
                      </a:r>
                      <a:r>
                        <a:rPr lang="it-IT" sz="1050" dirty="0">
                          <a:solidFill>
                            <a:srgbClr val="FF0000"/>
                          </a:solidFill>
                        </a:rPr>
                        <a:t> load</a:t>
                      </a:r>
                    </a:p>
                  </a:txBody>
                  <a:tcPr/>
                </a:tc>
                <a:tc>
                  <a:txBody>
                    <a:bodyPr/>
                    <a:lstStyle/>
                    <a:p>
                      <a:pPr algn="l"/>
                      <a:r>
                        <a:rPr lang="it-IT" sz="1050" dirty="0" err="1">
                          <a:solidFill>
                            <a:srgbClr val="FF0000"/>
                          </a:solidFill>
                        </a:rPr>
                        <a:t>Function</a:t>
                      </a:r>
                      <a:r>
                        <a:rPr lang="it-IT" sz="1050" dirty="0">
                          <a:solidFill>
                            <a:srgbClr val="FF0000"/>
                          </a:solidFill>
                        </a:rPr>
                        <a:t> </a:t>
                      </a:r>
                      <a:r>
                        <a:rPr lang="it-IT" sz="1050" dirty="0" err="1">
                          <a:solidFill>
                            <a:srgbClr val="FF0000"/>
                          </a:solidFill>
                        </a:rPr>
                        <a:t>PageOrchestrator</a:t>
                      </a:r>
                      <a:r>
                        <a:rPr lang="it-IT" sz="1050" dirty="0">
                          <a:solidFill>
                            <a:srgbClr val="FF0000"/>
                          </a:solidFill>
                        </a:rPr>
                        <a:t>…</a:t>
                      </a:r>
                    </a:p>
                  </a:txBody>
                  <a:tcPr/>
                </a:tc>
                <a:tc>
                  <a:txBody>
                    <a:bodyPr/>
                    <a:lstStyle/>
                    <a:p>
                      <a:pPr algn="l"/>
                      <a:r>
                        <a:rPr lang="it-IT" sz="1050" dirty="0"/>
                        <a:t>GET(nessun parametro)</a:t>
                      </a:r>
                    </a:p>
                  </a:txBody>
                  <a:tcPr/>
                </a:tc>
                <a:tc>
                  <a:txBody>
                    <a:bodyPr/>
                    <a:lstStyle/>
                    <a:p>
                      <a:pPr algn="l"/>
                      <a:r>
                        <a:rPr lang="it-IT" sz="1050" dirty="0" err="1"/>
                        <a:t>GetLecturerCourses</a:t>
                      </a:r>
                      <a:r>
                        <a:rPr lang="it-IT" sz="1050" dirty="0"/>
                        <a:t>(</a:t>
                      </a:r>
                      <a:r>
                        <a:rPr lang="it-IT" sz="1050" dirty="0" err="1"/>
                        <a:t>servlet</a:t>
                      </a:r>
                      <a:r>
                        <a:rPr lang="it-IT" sz="1050" dirty="0"/>
                        <a:t>)</a:t>
                      </a:r>
                    </a:p>
                  </a:txBody>
                  <a:tcPr/>
                </a:tc>
                <a:extLst>
                  <a:ext uri="{0D108BD9-81ED-4DB2-BD59-A6C34878D82A}">
                    <a16:rowId xmlns:a16="http://schemas.microsoft.com/office/drawing/2014/main" val="1424335125"/>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corsi  selezione corso</a:t>
                      </a:r>
                      <a:endParaRPr lang="it-IT" sz="1050" dirty="0"/>
                    </a:p>
                  </a:txBody>
                  <a:tcPr/>
                </a:tc>
                <a:tc>
                  <a:txBody>
                    <a:bodyPr/>
                    <a:lstStyle/>
                    <a:p>
                      <a:pPr algn="l"/>
                      <a:r>
                        <a:rPr lang="it-IT" sz="1050" dirty="0" err="1"/>
                        <a:t>Function</a:t>
                      </a:r>
                      <a:r>
                        <a:rPr lang="it-IT" sz="1050" dirty="0"/>
                        <a:t> </a:t>
                      </a:r>
                      <a:r>
                        <a:rPr lang="it-IT" sz="1050" dirty="0" err="1"/>
                        <a:t>CallsList.show</a:t>
                      </a:r>
                      <a:r>
                        <a:rPr lang="it-IT" sz="1050" dirty="0"/>
                        <a:t>(</a:t>
                      </a:r>
                      <a:r>
                        <a:rPr lang="it-IT" sz="1050" dirty="0" err="1"/>
                        <a:t>courseId</a:t>
                      </a:r>
                      <a:r>
                        <a:rPr lang="it-IT" sz="1050" dirty="0"/>
                        <a:t>, </a:t>
                      </a:r>
                      <a:r>
                        <a:rPr lang="it-IT" sz="1050" dirty="0" err="1"/>
                        <a:t>functionToShowDefault</a:t>
                      </a:r>
                      <a:r>
                        <a:rPr lang="it-IT" sz="1050" dirty="0"/>
                        <a:t>)</a:t>
                      </a:r>
                    </a:p>
                  </a:txBody>
                  <a:tcPr/>
                </a:tc>
                <a:tc>
                  <a:txBody>
                    <a:bodyPr/>
                    <a:lstStyle/>
                    <a:p>
                      <a:pPr algn="l"/>
                      <a:r>
                        <a:rPr lang="it-IT" sz="1050" dirty="0"/>
                        <a:t>GET(id corso)</a:t>
                      </a:r>
                    </a:p>
                  </a:txBody>
                  <a:tcPr/>
                </a:tc>
                <a:tc>
                  <a:txBody>
                    <a:bodyPr/>
                    <a:lstStyle/>
                    <a:p>
                      <a:pPr algn="l"/>
                      <a:r>
                        <a:rPr lang="it-IT" sz="1050" dirty="0" err="1"/>
                        <a:t>GetCoursesCalls</a:t>
                      </a:r>
                      <a:r>
                        <a:rPr lang="it-IT" sz="1050" dirty="0"/>
                        <a:t>(</a:t>
                      </a:r>
                      <a:r>
                        <a:rPr lang="it-IT" sz="1050" dirty="0" err="1"/>
                        <a:t>servlet</a:t>
                      </a:r>
                      <a:r>
                        <a:rPr lang="it-IT" sz="1050" dirty="0"/>
                        <a:t>)</a:t>
                      </a:r>
                    </a:p>
                  </a:txBody>
                  <a:tcPr/>
                </a:tc>
                <a:extLst>
                  <a:ext uri="{0D108BD9-81ED-4DB2-BD59-A6C34878D82A}">
                    <a16:rowId xmlns:a16="http://schemas.microsoft.com/office/drawing/2014/main" val="1350538933"/>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appelli  selezione appello</a:t>
                      </a:r>
                      <a:endParaRPr lang="it-IT" sz="1050" dirty="0"/>
                    </a:p>
                  </a:txBody>
                  <a:tcPr/>
                </a:tc>
                <a:tc>
                  <a:txBody>
                    <a:bodyPr/>
                    <a:lstStyle/>
                    <a:p>
                      <a:pPr algn="l"/>
                      <a:r>
                        <a:rPr lang="it-IT" sz="1050" dirty="0" err="1"/>
                        <a:t>Function</a:t>
                      </a:r>
                      <a:r>
                        <a:rPr lang="it-IT" sz="1050" dirty="0"/>
                        <a:t> </a:t>
                      </a:r>
                      <a:r>
                        <a:rPr lang="it-IT" sz="1050" dirty="0" err="1"/>
                        <a:t>SubscribersList.show</a:t>
                      </a:r>
                      <a:r>
                        <a:rPr lang="it-IT" sz="1050" dirty="0"/>
                        <a:t>(</a:t>
                      </a:r>
                      <a:r>
                        <a:rPr lang="it-IT" sz="1050" dirty="0" err="1"/>
                        <a:t>callId</a:t>
                      </a:r>
                      <a:r>
                        <a:rPr lang="it-IT" sz="1050" dirty="0"/>
                        <a:t>)</a:t>
                      </a:r>
                    </a:p>
                  </a:txBody>
                  <a:tcPr/>
                </a:tc>
                <a:tc>
                  <a:txBody>
                    <a:bodyPr/>
                    <a:lstStyle/>
                    <a:p>
                      <a:pPr algn="l"/>
                      <a:r>
                        <a:rPr lang="it-IT" sz="1050" dirty="0"/>
                        <a:t>GET(id appello)</a:t>
                      </a:r>
                    </a:p>
                  </a:txBody>
                  <a:tcPr/>
                </a:tc>
                <a:tc>
                  <a:txBody>
                    <a:bodyPr/>
                    <a:lstStyle/>
                    <a:p>
                      <a:pPr algn="l"/>
                      <a:r>
                        <a:rPr lang="it-IT" sz="1050" dirty="0" err="1"/>
                        <a:t>GetSubscriptionToCall</a:t>
                      </a:r>
                      <a:r>
                        <a:rPr lang="it-IT" sz="1050" dirty="0"/>
                        <a:t>(</a:t>
                      </a:r>
                      <a:r>
                        <a:rPr lang="it-IT" sz="1050" dirty="0" err="1"/>
                        <a:t>servlet</a:t>
                      </a:r>
                      <a:r>
                        <a:rPr lang="it-IT" sz="1050" dirty="0"/>
                        <a:t>)</a:t>
                      </a:r>
                    </a:p>
                  </a:txBody>
                  <a:tcPr/>
                </a:tc>
                <a:extLst>
                  <a:ext uri="{0D108BD9-81ED-4DB2-BD59-A6C34878D82A}">
                    <a16:rowId xmlns:a16="http://schemas.microsoft.com/office/drawing/2014/main" val="2513772612"/>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link modifica</a:t>
                      </a:r>
                      <a:endParaRPr lang="it-IT" sz="1050" dirty="0"/>
                    </a:p>
                  </a:txBody>
                  <a:tcPr/>
                </a:tc>
                <a:tc>
                  <a:txBody>
                    <a:bodyPr/>
                    <a:lstStyle/>
                    <a:p>
                      <a:pPr algn="l"/>
                      <a:r>
                        <a:rPr lang="it-IT" sz="1050" dirty="0" err="1"/>
                        <a:t>Function</a:t>
                      </a:r>
                      <a:r>
                        <a:rPr lang="it-IT" sz="1050" dirty="0"/>
                        <a:t> </a:t>
                      </a:r>
                      <a:r>
                        <a:rPr lang="it-IT" sz="1050" dirty="0" err="1"/>
                        <a:t>WizardSingleMark.show</a:t>
                      </a:r>
                      <a:r>
                        <a:rPr lang="it-IT" sz="1050" dirty="0"/>
                        <a:t>(</a:t>
                      </a:r>
                      <a:r>
                        <a:rPr lang="it-IT" sz="1050" dirty="0" err="1"/>
                        <a:t>studentId</a:t>
                      </a:r>
                      <a:r>
                        <a:rPr lang="it-IT" sz="1050" dirty="0"/>
                        <a:t>, </a:t>
                      </a:r>
                      <a:r>
                        <a:rPr lang="it-IT" sz="1050" dirty="0" err="1"/>
                        <a:t>callId</a:t>
                      </a:r>
                      <a:r>
                        <a:rPr lang="it-IT" sz="1050" dirty="0"/>
                        <a:t>)</a:t>
                      </a:r>
                    </a:p>
                  </a:txBody>
                  <a:tcPr/>
                </a:tc>
                <a:tc>
                  <a:txBody>
                    <a:bodyPr/>
                    <a:lstStyle/>
                    <a:p>
                      <a:pPr algn="l"/>
                      <a:r>
                        <a:rPr lang="it-IT" sz="1050" dirty="0"/>
                        <a:t>GET(id studente, id appello)</a:t>
                      </a:r>
                    </a:p>
                  </a:txBody>
                  <a:tcPr/>
                </a:tc>
                <a:tc>
                  <a:txBody>
                    <a:bodyPr/>
                    <a:lstStyle/>
                    <a:p>
                      <a:pPr algn="l"/>
                      <a:r>
                        <a:rPr lang="it-IT" sz="1050" dirty="0" err="1"/>
                        <a:t>GetMarkManagement</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4162886714"/>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pubblica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appello)</a:t>
                      </a:r>
                    </a:p>
                  </a:txBody>
                  <a:tcPr/>
                </a:tc>
                <a:tc>
                  <a:txBody>
                    <a:bodyPr/>
                    <a:lstStyle/>
                    <a:p>
                      <a:pPr algn="l"/>
                      <a:r>
                        <a:rPr lang="it-IT" sz="1050" dirty="0" err="1"/>
                        <a:t>PublishStudentsMarks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1233672351"/>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verbalizza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appello)</a:t>
                      </a:r>
                    </a:p>
                  </a:txBody>
                  <a:tcPr/>
                </a:tc>
                <a:tc>
                  <a:txBody>
                    <a:bodyPr/>
                    <a:lstStyle/>
                    <a:p>
                      <a:pPr algn="l"/>
                      <a:r>
                        <a:rPr lang="it-IT" sz="1050" dirty="0" err="1"/>
                        <a:t>VerbalizeStudentsMarks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1250040178"/>
                  </a:ext>
                </a:extLst>
              </a:tr>
              <a:tr h="344354">
                <a:tc>
                  <a:txBody>
                    <a:bodyPr/>
                    <a:lstStyle/>
                    <a:p>
                      <a:pPr algn="l"/>
                      <a:r>
                        <a:rPr lang="it-IT" sz="1050" dirty="0" err="1"/>
                        <a:t>HomePage</a:t>
                      </a:r>
                      <a:r>
                        <a:rPr lang="it-IT" sz="1050" baseline="0" noProof="0" dirty="0">
                          <a:sym typeface="Wingdings" panose="05000000000000000000" pitchFamily="2" charset="2"/>
                        </a:rPr>
                        <a:t>  elenco iscritti  click bottone inserimento multiplo</a:t>
                      </a:r>
                      <a:endParaRPr lang="it-IT" sz="1050" dirty="0"/>
                    </a:p>
                  </a:txBody>
                  <a:tcPr/>
                </a:tc>
                <a:tc>
                  <a:txBody>
                    <a:bodyPr/>
                    <a:lstStyle/>
                    <a:p>
                      <a:pPr algn="l"/>
                      <a:r>
                        <a:rPr lang="it-IT" sz="1050" dirty="0" err="1"/>
                        <a:t>Function</a:t>
                      </a:r>
                      <a:r>
                        <a:rPr lang="it-IT" sz="1050" dirty="0"/>
                        <a:t> </a:t>
                      </a:r>
                      <a:r>
                        <a:rPr lang="it-IT" sz="1050" dirty="0" err="1"/>
                        <a:t>ModalMultipleMark.show</a:t>
                      </a:r>
                      <a:r>
                        <a:rPr lang="it-IT" sz="1050" dirty="0"/>
                        <a:t>()</a:t>
                      </a:r>
                    </a:p>
                  </a:txBody>
                  <a:tcPr/>
                </a:tc>
                <a:tc>
                  <a:txBody>
                    <a:bodyPr/>
                    <a:lstStyle/>
                    <a:p>
                      <a:pPr algn="l"/>
                      <a:r>
                        <a:rPr lang="it-IT" sz="1050" dirty="0"/>
                        <a:t>-</a:t>
                      </a:r>
                    </a:p>
                  </a:txBody>
                  <a:tcPr/>
                </a:tc>
                <a:tc>
                  <a:txBody>
                    <a:bodyPr/>
                    <a:lstStyle/>
                    <a:p>
                      <a:pPr algn="l"/>
                      <a:r>
                        <a:rPr lang="it-IT" sz="1050" dirty="0"/>
                        <a:t>-</a:t>
                      </a:r>
                    </a:p>
                  </a:txBody>
                  <a:tcPr/>
                </a:tc>
                <a:extLst>
                  <a:ext uri="{0D108BD9-81ED-4DB2-BD59-A6C34878D82A}">
                    <a16:rowId xmlns:a16="http://schemas.microsoft.com/office/drawing/2014/main" val="605505380"/>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a:t>
                      </a:r>
                      <a:r>
                        <a:rPr lang="it-IT" sz="1050" baseline="0" noProof="0" dirty="0" err="1">
                          <a:sym typeface="Wingdings" panose="05000000000000000000" pitchFamily="2" charset="2"/>
                        </a:rPr>
                        <a:t>wizard</a:t>
                      </a:r>
                      <a:r>
                        <a:rPr lang="it-IT" sz="1050" baseline="0" noProof="0" dirty="0">
                          <a:sym typeface="Wingdings" panose="05000000000000000000" pitchFamily="2" charset="2"/>
                        </a:rPr>
                        <a:t> per voti singoli  click bottone modifica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studente, nuovo voto)</a:t>
                      </a:r>
                    </a:p>
                  </a:txBody>
                  <a:tcPr/>
                </a:tc>
                <a:tc>
                  <a:txBody>
                    <a:bodyPr/>
                    <a:lstStyle/>
                    <a:p>
                      <a:pPr algn="l"/>
                      <a:r>
                        <a:rPr lang="it-IT" sz="1050" dirty="0" err="1"/>
                        <a:t>UpdateStudentMark</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2156380754"/>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selezione appello</a:t>
                      </a:r>
                      <a:endParaRPr lang="it-IT" sz="1050" dirty="0"/>
                    </a:p>
                  </a:txBody>
                  <a:tcPr/>
                </a:tc>
                <a:tc>
                  <a:txBody>
                    <a:bodyPr/>
                    <a:lstStyle/>
                    <a:p>
                      <a:pPr algn="l"/>
                      <a:r>
                        <a:rPr lang="it-IT" sz="1050" dirty="0" err="1"/>
                        <a:t>Function</a:t>
                      </a:r>
                      <a:r>
                        <a:rPr lang="it-IT" sz="1050" dirty="0"/>
                        <a:t> </a:t>
                      </a:r>
                      <a:r>
                        <a:rPr lang="it-IT" sz="1050" dirty="0" err="1"/>
                        <a:t>SubscribersList.show</a:t>
                      </a:r>
                      <a:r>
                        <a:rPr lang="it-IT" sz="1050" dirty="0"/>
                        <a:t>(</a:t>
                      </a:r>
                      <a:r>
                        <a:rPr lang="it-IT" sz="1050" dirty="0" err="1"/>
                        <a:t>callId</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ButtonLine.show</a:t>
                      </a:r>
                      <a:r>
                        <a:rPr lang="it-IT" sz="1050" baseline="0" noProof="0" dirty="0">
                          <a:sym typeface="Wingdings" panose="05000000000000000000" pitchFamily="2" charset="2"/>
                        </a:rPr>
                        <a:t>(</a:t>
                      </a:r>
                      <a:r>
                        <a:rPr lang="it-IT" sz="1050" baseline="0" noProof="0" dirty="0" err="1">
                          <a:sym typeface="Wingdings" panose="05000000000000000000" pitchFamily="2" charset="2"/>
                        </a:rPr>
                        <a:t>callId</a:t>
                      </a:r>
                      <a:r>
                        <a:rPr lang="it-IT" sz="1050" baseline="0" noProof="0" dirty="0">
                          <a:sym typeface="Wingdings" panose="05000000000000000000" pitchFamily="2" charset="2"/>
                        </a:rPr>
                        <a:t>)</a:t>
                      </a:r>
                      <a:endParaRPr lang="it-IT" sz="1050" dirty="0"/>
                    </a:p>
                  </a:txBody>
                  <a:tcPr/>
                </a:tc>
                <a:tc>
                  <a:txBody>
                    <a:bodyPr/>
                    <a:lstStyle/>
                    <a:p>
                      <a:pPr algn="l"/>
                      <a:r>
                        <a:rPr lang="it-IT" sz="1050" dirty="0"/>
                        <a:t>GET(id appello) x2</a:t>
                      </a:r>
                    </a:p>
                  </a:txBody>
                  <a:tcPr/>
                </a:tc>
                <a:tc>
                  <a:txBody>
                    <a:bodyPr/>
                    <a:lstStyle/>
                    <a:p>
                      <a:pPr algn="l"/>
                      <a:r>
                        <a:rPr lang="it-IT" sz="1050" dirty="0" err="1"/>
                        <a:t>VerbalizeStudentsMarks</a:t>
                      </a:r>
                      <a:r>
                        <a:rPr lang="it-IT" sz="1050" dirty="0"/>
                        <a:t>(</a:t>
                      </a:r>
                      <a:r>
                        <a:rPr lang="it-IT" sz="1050" dirty="0" err="1"/>
                        <a:t>servlet</a:t>
                      </a:r>
                      <a:r>
                        <a:rPr lang="it-IT" sz="1050" dirty="0"/>
                        <a:t>)</a:t>
                      </a:r>
                    </a:p>
                    <a:p>
                      <a:pPr algn="l"/>
                      <a:r>
                        <a:rPr lang="it-IT" sz="1050" dirty="0" err="1"/>
                        <a:t>PublishStudentsMarks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3681818610"/>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ModalMultipleMarks</a:t>
                      </a:r>
                      <a:r>
                        <a:rPr lang="it-IT" sz="1050" baseline="0" noProof="0" dirty="0">
                          <a:sym typeface="Wingdings" panose="05000000000000000000" pitchFamily="2" charset="2"/>
                        </a:rPr>
                        <a:t>  click bottone inserisci voti</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studenti[], nuovi voti[], id appello)</a:t>
                      </a:r>
                    </a:p>
                  </a:txBody>
                  <a:tcPr/>
                </a:tc>
                <a:tc>
                  <a:txBody>
                    <a:bodyPr/>
                    <a:lstStyle/>
                    <a:p>
                      <a:pPr algn="l"/>
                      <a:r>
                        <a:rPr lang="it-IT" sz="1050" dirty="0" err="1"/>
                        <a:t>UpdateMultipleMarks</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1025539296"/>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verbalizza</a:t>
                      </a:r>
                      <a:endParaRPr lang="it-IT" sz="1050" dirty="0"/>
                    </a:p>
                  </a:txBody>
                  <a:tcPr/>
                </a:tc>
                <a:tc>
                  <a:txBody>
                    <a:bodyPr/>
                    <a:lstStyle/>
                    <a:p>
                      <a:pPr algn="l"/>
                      <a:r>
                        <a:rPr lang="it-IT" sz="1050" dirty="0" err="1"/>
                        <a:t>Function</a:t>
                      </a:r>
                      <a:r>
                        <a:rPr lang="it-IT" sz="1050" dirty="0"/>
                        <a:t> </a:t>
                      </a:r>
                      <a:r>
                        <a:rPr lang="it-IT" sz="1050" dirty="0" err="1"/>
                        <a:t>MakeCall</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ModalVerbalRecap.show</a:t>
                      </a:r>
                      <a:r>
                        <a:rPr lang="it-IT" sz="1050" baseline="0" noProof="0" dirty="0">
                          <a:sym typeface="Wingdings" panose="05000000000000000000" pitchFamily="2" charset="2"/>
                        </a:rPr>
                        <a:t>(</a:t>
                      </a:r>
                      <a:r>
                        <a:rPr lang="it-IT" sz="1050" baseline="0" noProof="0" dirty="0" err="1">
                          <a:sym typeface="Wingdings" panose="05000000000000000000" pitchFamily="2" charset="2"/>
                        </a:rPr>
                        <a:t>verbalId</a:t>
                      </a:r>
                      <a:r>
                        <a:rPr lang="it-IT" sz="1050" baseline="0" noProof="0" dirty="0">
                          <a:sym typeface="Wingdings" panose="05000000000000000000" pitchFamily="2" charset="2"/>
                        </a:rPr>
                        <a:t>)</a:t>
                      </a:r>
                      <a:endParaRPr lang="it-IT" sz="1050" dirty="0"/>
                    </a:p>
                  </a:txBody>
                  <a:tcPr/>
                </a:tc>
                <a:tc>
                  <a:txBody>
                    <a:bodyPr/>
                    <a:lstStyle/>
                    <a:p>
                      <a:pPr algn="l"/>
                      <a:r>
                        <a:rPr lang="it-IT" sz="1050" dirty="0"/>
                        <a:t>GET(id verbale)</a:t>
                      </a:r>
                    </a:p>
                  </a:txBody>
                  <a:tcPr/>
                </a:tc>
                <a:tc>
                  <a:txBody>
                    <a:bodyPr/>
                    <a:lstStyle/>
                    <a:p>
                      <a:pPr algn="l"/>
                      <a:r>
                        <a:rPr lang="it-IT" sz="1050" dirty="0" err="1"/>
                        <a:t>GetVerbalData</a:t>
                      </a:r>
                      <a:r>
                        <a:rPr lang="it-IT" sz="1050" dirty="0"/>
                        <a:t>(</a:t>
                      </a:r>
                      <a:r>
                        <a:rPr lang="it-IT" sz="1050" dirty="0" err="1"/>
                        <a:t>servlet</a:t>
                      </a:r>
                      <a:r>
                        <a:rPr lang="it-IT" sz="1050" dirty="0"/>
                        <a:t>)</a:t>
                      </a:r>
                    </a:p>
                  </a:txBody>
                  <a:tcPr/>
                </a:tc>
                <a:extLst>
                  <a:ext uri="{0D108BD9-81ED-4DB2-BD59-A6C34878D82A}">
                    <a16:rowId xmlns:a16="http://schemas.microsoft.com/office/drawing/2014/main" val="2424309048"/>
                  </a:ext>
                </a:extLst>
              </a:tr>
              <a:tr h="0">
                <a:tc>
                  <a:txBody>
                    <a:bodyPr/>
                    <a:lstStyle/>
                    <a:p>
                      <a:pPr algn="l"/>
                      <a:r>
                        <a:rPr lang="it-IT" sz="1050" dirty="0" err="1"/>
                        <a:t>HomePage</a:t>
                      </a:r>
                      <a:r>
                        <a:rPr lang="it-IT" sz="1050" baseline="0" noProof="0" dirty="0">
                          <a:sym typeface="Wingdings" panose="05000000000000000000" pitchFamily="2" charset="2"/>
                        </a:rPr>
                        <a:t>elenco iscritti  click intestazione</a:t>
                      </a:r>
                      <a:endParaRPr lang="it-IT" sz="1050" dirty="0"/>
                    </a:p>
                  </a:txBody>
                  <a:tcPr/>
                </a:tc>
                <a:tc>
                  <a:txBody>
                    <a:bodyPr/>
                    <a:lstStyle/>
                    <a:p>
                      <a:pPr algn="l"/>
                      <a:r>
                        <a:rPr lang="it-IT" sz="1050" dirty="0" err="1"/>
                        <a:t>Function</a:t>
                      </a:r>
                      <a:r>
                        <a:rPr lang="it-IT" sz="1050" dirty="0"/>
                        <a:t> </a:t>
                      </a:r>
                      <a:r>
                        <a:rPr lang="it-IT" sz="1050" dirty="0" err="1"/>
                        <a:t>sortTable</a:t>
                      </a:r>
                      <a:r>
                        <a:rPr lang="it-IT" sz="1050" dirty="0"/>
                        <a:t>(header.id)</a:t>
                      </a:r>
                    </a:p>
                  </a:txBody>
                  <a:tcPr/>
                </a:tc>
                <a:tc>
                  <a:txBody>
                    <a:bodyPr/>
                    <a:lstStyle/>
                    <a:p>
                      <a:pPr algn="l"/>
                      <a:r>
                        <a:rPr lang="it-IT" sz="1050" dirty="0"/>
                        <a:t>-</a:t>
                      </a:r>
                    </a:p>
                  </a:txBody>
                  <a:tcPr/>
                </a:tc>
                <a:tc>
                  <a:txBody>
                    <a:bodyPr/>
                    <a:lstStyle/>
                    <a:p>
                      <a:pPr algn="l"/>
                      <a:r>
                        <a:rPr lang="it-IT" sz="1050" dirty="0"/>
                        <a:t>-</a:t>
                      </a:r>
                    </a:p>
                  </a:txBody>
                  <a:tcPr/>
                </a:tc>
                <a:extLst>
                  <a:ext uri="{0D108BD9-81ED-4DB2-BD59-A6C34878D82A}">
                    <a16:rowId xmlns:a16="http://schemas.microsoft.com/office/drawing/2014/main" val="1710986286"/>
                  </a:ext>
                </a:extLst>
              </a:tr>
              <a:tr h="210438">
                <a:tc>
                  <a:txBody>
                    <a:bodyPr/>
                    <a:lstStyle/>
                    <a:p>
                      <a:pPr algn="l"/>
                      <a:r>
                        <a:rPr lang="it-IT" sz="1050" dirty="0"/>
                        <a:t>Logout</a:t>
                      </a:r>
                    </a:p>
                  </a:txBody>
                  <a:tcPr/>
                </a:tc>
                <a:tc>
                  <a:txBody>
                    <a:bodyPr/>
                    <a:lstStyle/>
                    <a:p>
                      <a:pPr algn="l"/>
                      <a:r>
                        <a:rPr lang="it-IT" sz="1050" dirty="0"/>
                        <a:t>-</a:t>
                      </a:r>
                    </a:p>
                  </a:txBody>
                  <a:tcPr/>
                </a:tc>
                <a:tc>
                  <a:txBody>
                    <a:bodyPr/>
                    <a:lstStyle/>
                    <a:p>
                      <a:pPr algn="l"/>
                      <a:r>
                        <a:rPr lang="it-IT" sz="1050" dirty="0"/>
                        <a:t>GET</a:t>
                      </a:r>
                    </a:p>
                  </a:txBody>
                  <a:tcPr/>
                </a:tc>
                <a:tc>
                  <a:txBody>
                    <a:bodyPr/>
                    <a:lstStyle/>
                    <a:p>
                      <a:pPr algn="l"/>
                      <a:r>
                        <a:rPr lang="it-IT" sz="1050" dirty="0"/>
                        <a:t>Logout(</a:t>
                      </a:r>
                      <a:r>
                        <a:rPr lang="it-IT" sz="1050" dirty="0" err="1"/>
                        <a:t>servlet</a:t>
                      </a:r>
                      <a:r>
                        <a:rPr lang="it-IT" sz="1050" dirty="0"/>
                        <a:t>)</a:t>
                      </a:r>
                    </a:p>
                  </a:txBody>
                  <a:tcPr/>
                </a:tc>
                <a:extLst>
                  <a:ext uri="{0D108BD9-81ED-4DB2-BD59-A6C34878D82A}">
                    <a16:rowId xmlns:a16="http://schemas.microsoft.com/office/drawing/2014/main" val="2597655834"/>
                  </a:ext>
                </a:extLst>
              </a:tr>
            </a:tbl>
          </a:graphicData>
        </a:graphic>
      </p:graphicFrame>
    </p:spTree>
    <p:extLst>
      <p:ext uri="{BB962C8B-B14F-4D97-AF65-F5344CB8AC3E}">
        <p14:creationId xmlns:p14="http://schemas.microsoft.com/office/powerpoint/2010/main" val="2596384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ED52FB78-4D41-2FD4-C184-6A2265919C15}"/>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489C177-D3E0-06DA-B31D-83D9338F27E7}"/>
              </a:ext>
            </a:extLst>
          </p:cNvPr>
          <p:cNvSpPr>
            <a:spLocks noGrp="1"/>
          </p:cNvSpPr>
          <p:nvPr>
            <p:ph type="sldNum" idx="12"/>
          </p:nvPr>
        </p:nvSpPr>
        <p:spPr/>
        <p:txBody>
          <a:bodyPr/>
          <a:lstStyle/>
          <a:p>
            <a:fld id="{00000000-1234-1234-1234-123412341234}" type="slidenum">
              <a:rPr lang="es-419" smtClean="0"/>
              <a:pPr/>
              <a:t>51</a:t>
            </a:fld>
            <a:endParaRPr lang="es-419"/>
          </a:p>
        </p:txBody>
      </p:sp>
      <p:sp>
        <p:nvSpPr>
          <p:cNvPr id="6" name="Titolo 1">
            <a:extLst>
              <a:ext uri="{FF2B5EF4-FFF2-40B4-BE49-F238E27FC236}">
                <a16:creationId xmlns:a16="http://schemas.microsoft.com/office/drawing/2014/main" id="{1528A82D-881D-A793-738A-5CADB2CE8B66}"/>
              </a:ext>
            </a:extLst>
          </p:cNvPr>
          <p:cNvSpPr>
            <a:spLocks noGrp="1"/>
          </p:cNvSpPr>
          <p:nvPr>
            <p:ph type="title"/>
          </p:nvPr>
        </p:nvSpPr>
        <p:spPr>
          <a:xfrm>
            <a:off x="417094" y="0"/>
            <a:ext cx="11357809" cy="985421"/>
          </a:xfrm>
        </p:spPr>
        <p:txBody>
          <a:bodyPr>
            <a:noAutofit/>
          </a:bodyPr>
          <a:lstStyle/>
          <a:p>
            <a:pPr algn="ctr"/>
            <a:r>
              <a:rPr lang="it-IT" sz="6600" b="1" dirty="0">
                <a:sym typeface="Calibri"/>
              </a:rPr>
              <a:t>Event </a:t>
            </a:r>
            <a:r>
              <a:rPr lang="it-IT" sz="6600" b="1" dirty="0" err="1">
                <a:sym typeface="Calibri"/>
              </a:rPr>
              <a:t>handler</a:t>
            </a:r>
            <a:r>
              <a:rPr lang="it-IT" sz="6600" b="1" dirty="0">
                <a:sym typeface="Calibri"/>
              </a:rPr>
              <a:t> - Studente</a:t>
            </a:r>
          </a:p>
        </p:txBody>
      </p:sp>
      <p:graphicFrame>
        <p:nvGraphicFramePr>
          <p:cNvPr id="7" name="Tabella 7">
            <a:extLst>
              <a:ext uri="{FF2B5EF4-FFF2-40B4-BE49-F238E27FC236}">
                <a16:creationId xmlns:a16="http://schemas.microsoft.com/office/drawing/2014/main" id="{FFF0078B-A46F-604E-93E3-3642EE43B706}"/>
              </a:ext>
            </a:extLst>
          </p:cNvPr>
          <p:cNvGraphicFramePr>
            <a:graphicFrameLocks noGrp="1"/>
          </p:cNvGraphicFramePr>
          <p:nvPr>
            <p:extLst>
              <p:ext uri="{D42A27DB-BD31-4B8C-83A1-F6EECF244321}">
                <p14:modId xmlns:p14="http://schemas.microsoft.com/office/powerpoint/2010/main" val="3552311894"/>
              </p:ext>
            </p:extLst>
          </p:nvPr>
        </p:nvGraphicFramePr>
        <p:xfrm>
          <a:off x="144376" y="1942982"/>
          <a:ext cx="11903244" cy="2972036"/>
        </p:xfrm>
        <a:graphic>
          <a:graphicData uri="http://schemas.openxmlformats.org/drawingml/2006/table">
            <a:tbl>
              <a:tblPr firstRow="1" bandRow="1">
                <a:tableStyleId>{5C22544A-7EE6-4342-B048-85BDC9FD1C3A}</a:tableStyleId>
              </a:tblPr>
              <a:tblGrid>
                <a:gridCol w="2975811">
                  <a:extLst>
                    <a:ext uri="{9D8B030D-6E8A-4147-A177-3AD203B41FA5}">
                      <a16:colId xmlns:a16="http://schemas.microsoft.com/office/drawing/2014/main" val="1916865162"/>
                    </a:ext>
                  </a:extLst>
                </a:gridCol>
                <a:gridCol w="2975811">
                  <a:extLst>
                    <a:ext uri="{9D8B030D-6E8A-4147-A177-3AD203B41FA5}">
                      <a16:colId xmlns:a16="http://schemas.microsoft.com/office/drawing/2014/main" val="1064252813"/>
                    </a:ext>
                  </a:extLst>
                </a:gridCol>
                <a:gridCol w="2975811">
                  <a:extLst>
                    <a:ext uri="{9D8B030D-6E8A-4147-A177-3AD203B41FA5}">
                      <a16:colId xmlns:a16="http://schemas.microsoft.com/office/drawing/2014/main" val="3846457154"/>
                    </a:ext>
                  </a:extLst>
                </a:gridCol>
                <a:gridCol w="2975811">
                  <a:extLst>
                    <a:ext uri="{9D8B030D-6E8A-4147-A177-3AD203B41FA5}">
                      <a16:colId xmlns:a16="http://schemas.microsoft.com/office/drawing/2014/main" val="750139101"/>
                    </a:ext>
                  </a:extLst>
                </a:gridCol>
              </a:tblGrid>
              <a:tr h="310637">
                <a:tc gridSpan="2">
                  <a:txBody>
                    <a:bodyPr/>
                    <a:lstStyle/>
                    <a:p>
                      <a:pPr algn="ctr"/>
                      <a:r>
                        <a:rPr lang="it-IT" dirty="0"/>
                        <a:t>Client side</a:t>
                      </a:r>
                    </a:p>
                  </a:txBody>
                  <a:tcPr/>
                </a:tc>
                <a:tc hMerge="1">
                  <a:txBody>
                    <a:bodyPr/>
                    <a:lstStyle/>
                    <a:p>
                      <a:endParaRPr lang="it-IT" dirty="0"/>
                    </a:p>
                  </a:txBody>
                  <a:tcPr/>
                </a:tc>
                <a:tc gridSpan="2">
                  <a:txBody>
                    <a:bodyPr/>
                    <a:lstStyle/>
                    <a:p>
                      <a:pPr algn="ctr"/>
                      <a:r>
                        <a:rPr lang="it-IT" dirty="0"/>
                        <a:t>Server side</a:t>
                      </a:r>
                    </a:p>
                  </a:txBody>
                  <a:tcPr/>
                </a:tc>
                <a:tc hMerge="1">
                  <a:txBody>
                    <a:bodyPr/>
                    <a:lstStyle/>
                    <a:p>
                      <a:endParaRPr lang="it-IT" dirty="0"/>
                    </a:p>
                  </a:txBody>
                  <a:tcPr/>
                </a:tc>
                <a:extLst>
                  <a:ext uri="{0D108BD9-81ED-4DB2-BD59-A6C34878D82A}">
                    <a16:rowId xmlns:a16="http://schemas.microsoft.com/office/drawing/2014/main" val="4294295980"/>
                  </a:ext>
                </a:extLst>
              </a:tr>
              <a:tr h="310637">
                <a:tc>
                  <a:txBody>
                    <a:bodyPr/>
                    <a:lstStyle/>
                    <a:p>
                      <a:pPr algn="ctr"/>
                      <a:r>
                        <a:rPr lang="it-IT" b="1" dirty="0"/>
                        <a:t>Evento</a:t>
                      </a:r>
                    </a:p>
                  </a:txBody>
                  <a:tcPr/>
                </a:tc>
                <a:tc>
                  <a:txBody>
                    <a:bodyPr/>
                    <a:lstStyle/>
                    <a:p>
                      <a:pPr algn="ctr"/>
                      <a:r>
                        <a:rPr lang="it-IT" b="1" dirty="0"/>
                        <a:t>Controllore</a:t>
                      </a:r>
                    </a:p>
                  </a:txBody>
                  <a:tcPr/>
                </a:tc>
                <a:tc>
                  <a:txBody>
                    <a:bodyPr/>
                    <a:lstStyle/>
                    <a:p>
                      <a:pPr algn="ctr"/>
                      <a:r>
                        <a:rPr lang="it-IT" b="1" dirty="0"/>
                        <a:t>Evento</a:t>
                      </a:r>
                    </a:p>
                  </a:txBody>
                  <a:tcPr/>
                </a:tc>
                <a:tc>
                  <a:txBody>
                    <a:bodyPr/>
                    <a:lstStyle/>
                    <a:p>
                      <a:pPr algn="ctr"/>
                      <a:r>
                        <a:rPr lang="it-IT" b="1" dirty="0"/>
                        <a:t>Controllore</a:t>
                      </a:r>
                    </a:p>
                  </a:txBody>
                  <a:tcPr/>
                </a:tc>
                <a:extLst>
                  <a:ext uri="{0D108BD9-81ED-4DB2-BD59-A6C34878D82A}">
                    <a16:rowId xmlns:a16="http://schemas.microsoft.com/office/drawing/2014/main" val="1142988991"/>
                  </a:ext>
                </a:extLst>
              </a:tr>
              <a:tr h="232978">
                <a:tc>
                  <a:txBody>
                    <a:bodyPr/>
                    <a:lstStyle/>
                    <a:p>
                      <a:pPr algn="l"/>
                      <a:r>
                        <a:rPr lang="it-IT" sz="1200" dirty="0"/>
                        <a:t>Index </a:t>
                      </a:r>
                      <a:r>
                        <a:rPr lang="it-IT" sz="1200" baseline="0" noProof="0" dirty="0">
                          <a:sym typeface="Wingdings" panose="05000000000000000000" pitchFamily="2" charset="2"/>
                        </a:rPr>
                        <a:t></a:t>
                      </a:r>
                      <a:r>
                        <a:rPr lang="it-IT" sz="1200" dirty="0"/>
                        <a:t> login </a:t>
                      </a:r>
                      <a:r>
                        <a:rPr lang="it-IT" sz="1200" dirty="0" err="1"/>
                        <a:t>form</a:t>
                      </a:r>
                      <a:r>
                        <a:rPr lang="it-IT" sz="1200" dirty="0"/>
                        <a:t> </a:t>
                      </a:r>
                      <a:r>
                        <a:rPr lang="it-IT" sz="1200" baseline="0" noProof="0" dirty="0">
                          <a:sym typeface="Wingdings" panose="05000000000000000000" pitchFamily="2" charset="2"/>
                        </a:rPr>
                        <a:t></a:t>
                      </a:r>
                      <a:r>
                        <a:rPr lang="it-IT" sz="1200" dirty="0"/>
                        <a:t> </a:t>
                      </a:r>
                      <a:r>
                        <a:rPr lang="it-IT" sz="1200" dirty="0" err="1"/>
                        <a:t>submit</a:t>
                      </a:r>
                      <a:endParaRPr lang="it-IT" sz="1200" dirty="0"/>
                    </a:p>
                  </a:txBody>
                  <a:tcPr/>
                </a:tc>
                <a:tc>
                  <a:txBody>
                    <a:bodyPr/>
                    <a:lstStyle/>
                    <a:p>
                      <a:pPr algn="l"/>
                      <a:r>
                        <a:rPr lang="it-IT" sz="1200" dirty="0" err="1"/>
                        <a:t>Function</a:t>
                      </a:r>
                      <a:r>
                        <a:rPr lang="it-IT" sz="1200" dirty="0"/>
                        <a:t> </a:t>
                      </a:r>
                      <a:r>
                        <a:rPr lang="it-IT" sz="1200" dirty="0" err="1"/>
                        <a:t>makeCall</a:t>
                      </a:r>
                      <a:endParaRPr lang="it-IT" sz="1200" dirty="0"/>
                    </a:p>
                  </a:txBody>
                  <a:tcPr/>
                </a:tc>
                <a:tc>
                  <a:txBody>
                    <a:bodyPr/>
                    <a:lstStyle/>
                    <a:p>
                      <a:pPr algn="l"/>
                      <a:r>
                        <a:rPr lang="it-IT" sz="1200" dirty="0"/>
                        <a:t>POST(username, password)</a:t>
                      </a:r>
                    </a:p>
                  </a:txBody>
                  <a:tcPr/>
                </a:tc>
                <a:tc>
                  <a:txBody>
                    <a:bodyPr/>
                    <a:lstStyle/>
                    <a:p>
                      <a:pPr algn="l"/>
                      <a:r>
                        <a:rPr lang="it-IT" sz="1200" dirty="0" err="1"/>
                        <a:t>CheckLogin</a:t>
                      </a:r>
                      <a:r>
                        <a:rPr lang="it-IT" sz="1200" dirty="0"/>
                        <a:t>(</a:t>
                      </a:r>
                      <a:r>
                        <a:rPr lang="it-IT" sz="1200" dirty="0" err="1"/>
                        <a:t>servlet</a:t>
                      </a:r>
                      <a:r>
                        <a:rPr lang="it-IT" sz="1200" dirty="0"/>
                        <a:t>)</a:t>
                      </a:r>
                    </a:p>
                  </a:txBody>
                  <a:tcPr/>
                </a:tc>
                <a:extLst>
                  <a:ext uri="{0D108BD9-81ED-4DB2-BD59-A6C34878D82A}">
                    <a16:rowId xmlns:a16="http://schemas.microsoft.com/office/drawing/2014/main" val="841770879"/>
                  </a:ext>
                </a:extLst>
              </a:tr>
              <a:tr h="232978">
                <a:tc>
                  <a:txBody>
                    <a:bodyPr/>
                    <a:lstStyle/>
                    <a:p>
                      <a:pPr algn="l"/>
                      <a:r>
                        <a:rPr lang="it-IT" sz="1200" dirty="0" err="1">
                          <a:solidFill>
                            <a:srgbClr val="FF0000"/>
                          </a:solidFill>
                        </a:rPr>
                        <a:t>HomePage</a:t>
                      </a:r>
                      <a:r>
                        <a:rPr lang="it-IT" sz="1200" dirty="0">
                          <a:solidFill>
                            <a:srgbClr val="FF0000"/>
                          </a:solidFill>
                        </a:rPr>
                        <a:t> </a:t>
                      </a:r>
                      <a:r>
                        <a:rPr lang="it-IT" sz="1200" baseline="0" noProof="0" dirty="0">
                          <a:solidFill>
                            <a:srgbClr val="FF0000"/>
                          </a:solidFill>
                          <a:sym typeface="Wingdings" panose="05000000000000000000" pitchFamily="2" charset="2"/>
                        </a:rPr>
                        <a:t></a:t>
                      </a:r>
                      <a:r>
                        <a:rPr lang="it-IT" sz="1200" dirty="0">
                          <a:solidFill>
                            <a:srgbClr val="FF0000"/>
                          </a:solidFill>
                        </a:rPr>
                        <a:t> load</a:t>
                      </a:r>
                    </a:p>
                  </a:txBody>
                  <a:tcPr/>
                </a:tc>
                <a:tc>
                  <a:txBody>
                    <a:bodyPr/>
                    <a:lstStyle/>
                    <a:p>
                      <a:pPr algn="l"/>
                      <a:r>
                        <a:rPr lang="it-IT" sz="1200" dirty="0" err="1">
                          <a:solidFill>
                            <a:srgbClr val="FF0000"/>
                          </a:solidFill>
                        </a:rPr>
                        <a:t>Function</a:t>
                      </a:r>
                      <a:r>
                        <a:rPr lang="it-IT" sz="1200" dirty="0">
                          <a:solidFill>
                            <a:srgbClr val="FF0000"/>
                          </a:solidFill>
                        </a:rPr>
                        <a:t> </a:t>
                      </a:r>
                      <a:r>
                        <a:rPr lang="it-IT" sz="1200" dirty="0" err="1">
                          <a:solidFill>
                            <a:srgbClr val="FF0000"/>
                          </a:solidFill>
                        </a:rPr>
                        <a:t>PageOrchestrator</a:t>
                      </a:r>
                      <a:r>
                        <a:rPr lang="it-IT" sz="1200" dirty="0">
                          <a:solidFill>
                            <a:srgbClr val="FF0000"/>
                          </a:solidFill>
                        </a:rPr>
                        <a:t>…</a:t>
                      </a:r>
                    </a:p>
                  </a:txBody>
                  <a:tcPr/>
                </a:tc>
                <a:tc>
                  <a:txBody>
                    <a:bodyPr/>
                    <a:lstStyle/>
                    <a:p>
                      <a:pPr algn="l"/>
                      <a:r>
                        <a:rPr lang="it-IT" sz="1200" dirty="0"/>
                        <a:t>GET(nessun parametro)</a:t>
                      </a:r>
                    </a:p>
                  </a:txBody>
                  <a:tcPr/>
                </a:tc>
                <a:tc>
                  <a:txBody>
                    <a:bodyPr/>
                    <a:lstStyle/>
                    <a:p>
                      <a:pPr algn="l"/>
                      <a:r>
                        <a:rPr lang="it-IT" sz="1200" dirty="0" err="1"/>
                        <a:t>GetStudentCourses</a:t>
                      </a:r>
                      <a:r>
                        <a:rPr lang="it-IT" sz="1200" dirty="0"/>
                        <a:t>(</a:t>
                      </a:r>
                      <a:r>
                        <a:rPr lang="it-IT" sz="1200" dirty="0" err="1"/>
                        <a:t>servlet</a:t>
                      </a:r>
                      <a:r>
                        <a:rPr lang="it-IT" sz="1200" dirty="0"/>
                        <a:t>)</a:t>
                      </a:r>
                    </a:p>
                  </a:txBody>
                  <a:tcPr/>
                </a:tc>
                <a:extLst>
                  <a:ext uri="{0D108BD9-81ED-4DB2-BD59-A6C34878D82A}">
                    <a16:rowId xmlns:a16="http://schemas.microsoft.com/office/drawing/2014/main" val="1424335125"/>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elenco corsi  selezione corso</a:t>
                      </a:r>
                      <a:endParaRPr lang="it-IT" sz="1200" dirty="0"/>
                    </a:p>
                  </a:txBody>
                  <a:tcPr/>
                </a:tc>
                <a:tc>
                  <a:txBody>
                    <a:bodyPr/>
                    <a:lstStyle/>
                    <a:p>
                      <a:pPr algn="l"/>
                      <a:r>
                        <a:rPr lang="it-IT" sz="1200" dirty="0" err="1"/>
                        <a:t>Function</a:t>
                      </a:r>
                      <a:r>
                        <a:rPr lang="it-IT" sz="1200" dirty="0"/>
                        <a:t> </a:t>
                      </a:r>
                      <a:r>
                        <a:rPr lang="it-IT" sz="1200" dirty="0" err="1"/>
                        <a:t>CallsList.show</a:t>
                      </a:r>
                      <a:r>
                        <a:rPr lang="it-IT" sz="1200" dirty="0"/>
                        <a:t>(</a:t>
                      </a:r>
                      <a:r>
                        <a:rPr lang="it-IT" sz="1200" dirty="0" err="1"/>
                        <a:t>courseId</a:t>
                      </a:r>
                      <a:r>
                        <a:rPr lang="it-IT" sz="1200" dirty="0"/>
                        <a:t>)</a:t>
                      </a:r>
                    </a:p>
                  </a:txBody>
                  <a:tcPr/>
                </a:tc>
                <a:tc>
                  <a:txBody>
                    <a:bodyPr/>
                    <a:lstStyle/>
                    <a:p>
                      <a:pPr algn="l"/>
                      <a:r>
                        <a:rPr lang="it-IT" sz="1200" dirty="0"/>
                        <a:t>GET(id corso)</a:t>
                      </a:r>
                    </a:p>
                  </a:txBody>
                  <a:tcPr/>
                </a:tc>
                <a:tc>
                  <a:txBody>
                    <a:bodyPr/>
                    <a:lstStyle/>
                    <a:p>
                      <a:pPr algn="l"/>
                      <a:r>
                        <a:rPr lang="it-IT" sz="1200" dirty="0" err="1"/>
                        <a:t>GetCoursesCalls</a:t>
                      </a:r>
                      <a:r>
                        <a:rPr lang="it-IT" sz="1200" dirty="0"/>
                        <a:t>(</a:t>
                      </a:r>
                      <a:r>
                        <a:rPr lang="it-IT" sz="1200" dirty="0" err="1"/>
                        <a:t>servlet</a:t>
                      </a:r>
                      <a:r>
                        <a:rPr lang="it-IT" sz="1200" dirty="0"/>
                        <a:t>)</a:t>
                      </a:r>
                    </a:p>
                  </a:txBody>
                  <a:tcPr/>
                </a:tc>
                <a:extLst>
                  <a:ext uri="{0D108BD9-81ED-4DB2-BD59-A6C34878D82A}">
                    <a16:rowId xmlns:a16="http://schemas.microsoft.com/office/drawing/2014/main" val="1350538933"/>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elenco appelli  selezione appello</a:t>
                      </a:r>
                      <a:endParaRPr lang="it-IT" sz="1200" dirty="0"/>
                    </a:p>
                  </a:txBody>
                  <a:tcPr/>
                </a:tc>
                <a:tc>
                  <a:txBody>
                    <a:bodyPr/>
                    <a:lstStyle/>
                    <a:p>
                      <a:pPr algn="l"/>
                      <a:r>
                        <a:rPr lang="it-IT" sz="1200" dirty="0" err="1"/>
                        <a:t>Function</a:t>
                      </a:r>
                      <a:r>
                        <a:rPr lang="it-IT" sz="1200" dirty="0"/>
                        <a:t> </a:t>
                      </a:r>
                      <a:r>
                        <a:rPr lang="it-IT" sz="1200" dirty="0" err="1"/>
                        <a:t>Outcome.show</a:t>
                      </a:r>
                      <a:r>
                        <a:rPr lang="it-IT" sz="1200" dirty="0"/>
                        <a:t>(</a:t>
                      </a:r>
                      <a:r>
                        <a:rPr lang="it-IT" sz="1200" dirty="0" err="1"/>
                        <a:t>callId</a:t>
                      </a:r>
                      <a:r>
                        <a:rPr lang="it-IT" sz="1200" dirty="0"/>
                        <a:t>)</a:t>
                      </a:r>
                    </a:p>
                  </a:txBody>
                  <a:tcPr/>
                </a:tc>
                <a:tc>
                  <a:txBody>
                    <a:bodyPr/>
                    <a:lstStyle/>
                    <a:p>
                      <a:pPr algn="l"/>
                      <a:r>
                        <a:rPr lang="it-IT" sz="1200" dirty="0"/>
                        <a:t>GET(id appello)</a:t>
                      </a:r>
                    </a:p>
                  </a:txBody>
                  <a:tcPr/>
                </a:tc>
                <a:tc>
                  <a:txBody>
                    <a:bodyPr/>
                    <a:lstStyle/>
                    <a:p>
                      <a:pPr algn="l"/>
                      <a:r>
                        <a:rPr lang="it-IT" sz="1200" dirty="0" err="1"/>
                        <a:t>GetOutcome</a:t>
                      </a:r>
                      <a:r>
                        <a:rPr lang="it-IT" sz="1200" dirty="0"/>
                        <a:t>(</a:t>
                      </a:r>
                      <a:r>
                        <a:rPr lang="it-IT" sz="1200" dirty="0" err="1"/>
                        <a:t>servlet</a:t>
                      </a:r>
                      <a:r>
                        <a:rPr lang="it-IT" sz="1200" dirty="0"/>
                        <a:t>)</a:t>
                      </a:r>
                    </a:p>
                  </a:txBody>
                  <a:tcPr/>
                </a:tc>
                <a:extLst>
                  <a:ext uri="{0D108BD9-81ED-4DB2-BD59-A6C34878D82A}">
                    <a16:rowId xmlns:a16="http://schemas.microsoft.com/office/drawing/2014/main" val="2513772612"/>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risultato  click bottone rifiuto</a:t>
                      </a:r>
                      <a:endParaRPr lang="it-IT" sz="1200" dirty="0"/>
                    </a:p>
                  </a:txBody>
                  <a:tcPr/>
                </a:tc>
                <a:tc>
                  <a:txBody>
                    <a:bodyPr/>
                    <a:lstStyle/>
                    <a:p>
                      <a:pPr algn="l"/>
                      <a:r>
                        <a:rPr lang="it-IT" sz="1200" dirty="0" err="1"/>
                        <a:t>Function</a:t>
                      </a:r>
                      <a:r>
                        <a:rPr lang="it-IT" sz="1200" dirty="0"/>
                        <a:t> </a:t>
                      </a:r>
                      <a:r>
                        <a:rPr lang="it-IT" sz="1200" dirty="0" err="1"/>
                        <a:t>MakeCall</a:t>
                      </a:r>
                      <a:endParaRPr lang="it-IT" sz="1200" dirty="0"/>
                    </a:p>
                  </a:txBody>
                  <a:tcPr/>
                </a:tc>
                <a:tc>
                  <a:txBody>
                    <a:bodyPr/>
                    <a:lstStyle/>
                    <a:p>
                      <a:pPr algn="l"/>
                      <a:r>
                        <a:rPr lang="it-IT" sz="1200" dirty="0"/>
                        <a:t>POST(id appello)</a:t>
                      </a:r>
                    </a:p>
                  </a:txBody>
                  <a:tcPr/>
                </a:tc>
                <a:tc>
                  <a:txBody>
                    <a:bodyPr/>
                    <a:lstStyle/>
                    <a:p>
                      <a:pPr algn="l"/>
                      <a:r>
                        <a:rPr lang="it-IT" sz="1200" dirty="0" err="1"/>
                        <a:t>RefuseMark</a:t>
                      </a:r>
                      <a:r>
                        <a:rPr lang="it-IT" sz="1200" dirty="0"/>
                        <a:t>(</a:t>
                      </a:r>
                      <a:r>
                        <a:rPr lang="it-IT" sz="1200" dirty="0" err="1"/>
                        <a:t>servlet</a:t>
                      </a:r>
                      <a:r>
                        <a:rPr lang="it-IT" sz="1200" dirty="0"/>
                        <a:t>)</a:t>
                      </a:r>
                    </a:p>
                  </a:txBody>
                  <a:tcPr/>
                </a:tc>
                <a:extLst>
                  <a:ext uri="{0D108BD9-81ED-4DB2-BD59-A6C34878D82A}">
                    <a16:rowId xmlns:a16="http://schemas.microsoft.com/office/drawing/2014/main" val="1710986286"/>
                  </a:ext>
                </a:extLst>
              </a:tr>
              <a:tr h="381236">
                <a:tc>
                  <a:txBody>
                    <a:bodyPr/>
                    <a:lstStyle/>
                    <a:p>
                      <a:pPr algn="l"/>
                      <a:r>
                        <a:rPr lang="it-IT" sz="1050" dirty="0"/>
                        <a:t>Logout</a:t>
                      </a:r>
                    </a:p>
                  </a:txBody>
                  <a:tcPr/>
                </a:tc>
                <a:tc>
                  <a:txBody>
                    <a:bodyPr/>
                    <a:lstStyle/>
                    <a:p>
                      <a:pPr algn="l"/>
                      <a:r>
                        <a:rPr lang="it-IT" sz="1050" dirty="0"/>
                        <a:t>-</a:t>
                      </a:r>
                    </a:p>
                  </a:txBody>
                  <a:tcPr/>
                </a:tc>
                <a:tc>
                  <a:txBody>
                    <a:bodyPr/>
                    <a:lstStyle/>
                    <a:p>
                      <a:pPr algn="l"/>
                      <a:r>
                        <a:rPr lang="it-IT" sz="1050" dirty="0"/>
                        <a:t>GET</a:t>
                      </a:r>
                    </a:p>
                  </a:txBody>
                  <a:tcPr/>
                </a:tc>
                <a:tc>
                  <a:txBody>
                    <a:bodyPr/>
                    <a:lstStyle/>
                    <a:p>
                      <a:pPr algn="l"/>
                      <a:r>
                        <a:rPr lang="it-IT" sz="1050" dirty="0"/>
                        <a:t>Logout(</a:t>
                      </a:r>
                      <a:r>
                        <a:rPr lang="it-IT" sz="1050" dirty="0" err="1"/>
                        <a:t>servlet</a:t>
                      </a:r>
                      <a:r>
                        <a:rPr lang="it-IT" sz="1050" dirty="0"/>
                        <a:t>)</a:t>
                      </a:r>
                    </a:p>
                  </a:txBody>
                  <a:tcPr/>
                </a:tc>
                <a:extLst>
                  <a:ext uri="{0D108BD9-81ED-4DB2-BD59-A6C34878D82A}">
                    <a16:rowId xmlns:a16="http://schemas.microsoft.com/office/drawing/2014/main" val="2193922744"/>
                  </a:ext>
                </a:extLst>
              </a:tr>
            </a:tbl>
          </a:graphicData>
        </a:graphic>
      </p:graphicFrame>
    </p:spTree>
    <p:extLst>
      <p:ext uri="{BB962C8B-B14F-4D97-AF65-F5344CB8AC3E}">
        <p14:creationId xmlns:p14="http://schemas.microsoft.com/office/powerpoint/2010/main" val="3325160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a:t>
            </a: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52</a:t>
            </a:fld>
            <a:endParaRPr lang="es-419"/>
          </a:p>
        </p:txBody>
      </p:sp>
      <p:pic>
        <p:nvPicPr>
          <p:cNvPr id="7" name="Immagine 6">
            <a:extLst>
              <a:ext uri="{FF2B5EF4-FFF2-40B4-BE49-F238E27FC236}">
                <a16:creationId xmlns:a16="http://schemas.microsoft.com/office/drawing/2014/main" id="{B7F88674-C9DD-C1E6-7A10-1170729C820F}"/>
              </a:ext>
            </a:extLst>
          </p:cNvPr>
          <p:cNvPicPr>
            <a:picLocks noChangeAspect="1"/>
          </p:cNvPicPr>
          <p:nvPr/>
        </p:nvPicPr>
        <p:blipFill rotWithShape="1">
          <a:blip r:embed="rId2">
            <a:extLst>
              <a:ext uri="{28A0092B-C50C-407E-A947-70E740481C1C}">
                <a14:useLocalDpi xmlns:a14="http://schemas.microsoft.com/office/drawing/2010/main" val="0"/>
              </a:ext>
            </a:extLst>
          </a:blip>
          <a:srcRect b="7530"/>
          <a:stretch/>
        </p:blipFill>
        <p:spPr>
          <a:xfrm>
            <a:off x="0" y="1527928"/>
            <a:ext cx="12192000" cy="4626058"/>
          </a:xfrm>
          <a:prstGeom prst="rect">
            <a:avLst/>
          </a:prstGeom>
        </p:spPr>
      </p:pic>
    </p:spTree>
    <p:extLst>
      <p:ext uri="{BB962C8B-B14F-4D97-AF65-F5344CB8AC3E}">
        <p14:creationId xmlns:p14="http://schemas.microsoft.com/office/powerpoint/2010/main" val="2761610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53</a:t>
            </a:fld>
            <a:endParaRPr lang="es-419"/>
          </a:p>
        </p:txBody>
      </p:sp>
      <p:pic>
        <p:nvPicPr>
          <p:cNvPr id="9" name="Immagine 8">
            <a:extLst>
              <a:ext uri="{FF2B5EF4-FFF2-40B4-BE49-F238E27FC236}">
                <a16:creationId xmlns:a16="http://schemas.microsoft.com/office/drawing/2014/main" id="{938A29B0-76E5-297E-154D-FAD5E7C3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563"/>
            <a:ext cx="12192000" cy="5052926"/>
          </a:xfrm>
          <a:prstGeom prst="rect">
            <a:avLst/>
          </a:prstGeom>
        </p:spPr>
      </p:pic>
      <p:sp>
        <p:nvSpPr>
          <p:cNvPr id="5" name="CasellaDiTesto 4">
            <a:extLst>
              <a:ext uri="{FF2B5EF4-FFF2-40B4-BE49-F238E27FC236}">
                <a16:creationId xmlns:a16="http://schemas.microsoft.com/office/drawing/2014/main" id="{04D60700-D33D-2A36-3F98-C7579515958E}"/>
              </a:ext>
            </a:extLst>
          </p:cNvPr>
          <p:cNvSpPr txBox="1"/>
          <p:nvPr/>
        </p:nvSpPr>
        <p:spPr>
          <a:xfrm>
            <a:off x="11582400" y="0"/>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2018236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54</a:t>
            </a:fld>
            <a:endParaRPr lang="es-419"/>
          </a:p>
        </p:txBody>
      </p:sp>
      <p:pic>
        <p:nvPicPr>
          <p:cNvPr id="6" name="Immagine 5">
            <a:extLst>
              <a:ext uri="{FF2B5EF4-FFF2-40B4-BE49-F238E27FC236}">
                <a16:creationId xmlns:a16="http://schemas.microsoft.com/office/drawing/2014/main" id="{FF33A5B3-6A65-5F6B-4C88-9E260092B101}"/>
              </a:ext>
            </a:extLst>
          </p:cNvPr>
          <p:cNvPicPr>
            <a:picLocks noChangeAspect="1"/>
          </p:cNvPicPr>
          <p:nvPr/>
        </p:nvPicPr>
        <p:blipFill rotWithShape="1">
          <a:blip r:embed="rId2">
            <a:extLst>
              <a:ext uri="{28A0092B-C50C-407E-A947-70E740481C1C}">
                <a14:useLocalDpi xmlns:a14="http://schemas.microsoft.com/office/drawing/2010/main" val="0"/>
              </a:ext>
            </a:extLst>
          </a:blip>
          <a:srcRect r="24286" b="63634"/>
          <a:stretch/>
        </p:blipFill>
        <p:spPr>
          <a:xfrm>
            <a:off x="285362" y="1477168"/>
            <a:ext cx="11621275" cy="4323557"/>
          </a:xfrm>
          <a:prstGeom prst="rect">
            <a:avLst/>
          </a:prstGeom>
        </p:spPr>
      </p:pic>
      <p:sp>
        <p:nvSpPr>
          <p:cNvPr id="5" name="CasellaDiTesto 4">
            <a:extLst>
              <a:ext uri="{FF2B5EF4-FFF2-40B4-BE49-F238E27FC236}">
                <a16:creationId xmlns:a16="http://schemas.microsoft.com/office/drawing/2014/main" id="{6DA58D0F-EC41-2485-68CE-7C5335DF94ED}"/>
              </a:ext>
            </a:extLst>
          </p:cNvPr>
          <p:cNvSpPr txBox="1"/>
          <p:nvPr/>
        </p:nvSpPr>
        <p:spPr>
          <a:xfrm>
            <a:off x="11582400" y="0"/>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1465010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a:xfrm>
            <a:off x="4165600" y="6335714"/>
            <a:ext cx="3766433" cy="385763"/>
          </a:xfrm>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55</a:t>
            </a:fld>
            <a:endParaRPr lang="es-419"/>
          </a:p>
        </p:txBody>
      </p:sp>
      <p:pic>
        <p:nvPicPr>
          <p:cNvPr id="13" name="Immagine 12">
            <a:extLst>
              <a:ext uri="{FF2B5EF4-FFF2-40B4-BE49-F238E27FC236}">
                <a16:creationId xmlns:a16="http://schemas.microsoft.com/office/drawing/2014/main" id="{54869346-F0BF-CCD9-D2A9-34E85FBD2F34}"/>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36552" b="7315"/>
          <a:stretch/>
        </p:blipFill>
        <p:spPr>
          <a:xfrm>
            <a:off x="1229166" y="1569699"/>
            <a:ext cx="9639300" cy="5151778"/>
          </a:xfrm>
          <a:prstGeom prst="rect">
            <a:avLst/>
          </a:prstGeom>
        </p:spPr>
      </p:pic>
      <p:pic>
        <p:nvPicPr>
          <p:cNvPr id="14" name="Immagine 13">
            <a:extLst>
              <a:ext uri="{FF2B5EF4-FFF2-40B4-BE49-F238E27FC236}">
                <a16:creationId xmlns:a16="http://schemas.microsoft.com/office/drawing/2014/main" id="{4D2059C1-B8B1-AA48-31E3-28EE237D6145}"/>
              </a:ext>
            </a:extLst>
          </p:cNvPr>
          <p:cNvPicPr>
            <a:picLocks noChangeAspect="1"/>
          </p:cNvPicPr>
          <p:nvPr/>
        </p:nvPicPr>
        <p:blipFill rotWithShape="1">
          <a:blip r:embed="rId2">
            <a:extLst>
              <a:ext uri="{28A0092B-C50C-407E-A947-70E740481C1C}">
                <a14:useLocalDpi xmlns:a14="http://schemas.microsoft.com/office/drawing/2010/main" val="0"/>
              </a:ext>
            </a:extLst>
          </a:blip>
          <a:srcRect l="17271" b="96389"/>
          <a:stretch/>
        </p:blipFill>
        <p:spPr>
          <a:xfrm>
            <a:off x="1016000" y="1237895"/>
            <a:ext cx="9852025" cy="331804"/>
          </a:xfrm>
          <a:prstGeom prst="rect">
            <a:avLst/>
          </a:prstGeom>
        </p:spPr>
      </p:pic>
      <p:sp>
        <p:nvSpPr>
          <p:cNvPr id="5" name="CasellaDiTesto 4">
            <a:extLst>
              <a:ext uri="{FF2B5EF4-FFF2-40B4-BE49-F238E27FC236}">
                <a16:creationId xmlns:a16="http://schemas.microsoft.com/office/drawing/2014/main" id="{B2E90F2D-497B-C9B8-F812-14F264A6F96D}"/>
              </a:ext>
            </a:extLst>
          </p:cNvPr>
          <p:cNvSpPr txBox="1"/>
          <p:nvPr/>
        </p:nvSpPr>
        <p:spPr>
          <a:xfrm>
            <a:off x="11582400" y="0"/>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3139971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56</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10" name="Immagine 9">
            <a:extLst>
              <a:ext uri="{FF2B5EF4-FFF2-40B4-BE49-F238E27FC236}">
                <a16:creationId xmlns:a16="http://schemas.microsoft.com/office/drawing/2014/main" id="{AE0B9EDD-31B2-A07A-EF9F-A93E4A1C2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38" y="1224311"/>
            <a:ext cx="9763124" cy="5132041"/>
          </a:xfrm>
          <a:prstGeom prst="rect">
            <a:avLst/>
          </a:prstGeom>
        </p:spPr>
      </p:pic>
      <p:sp>
        <p:nvSpPr>
          <p:cNvPr id="2" name="CasellaDiTesto 1">
            <a:extLst>
              <a:ext uri="{FF2B5EF4-FFF2-40B4-BE49-F238E27FC236}">
                <a16:creationId xmlns:a16="http://schemas.microsoft.com/office/drawing/2014/main" id="{53E3F658-F8C7-C1EF-F229-13ED2BB5AE1A}"/>
              </a:ext>
            </a:extLst>
          </p:cNvPr>
          <p:cNvSpPr txBox="1"/>
          <p:nvPr/>
        </p:nvSpPr>
        <p:spPr>
          <a:xfrm>
            <a:off x="11582400" y="0"/>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102373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57</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7" name="Immagine 6">
            <a:extLst>
              <a:ext uri="{FF2B5EF4-FFF2-40B4-BE49-F238E27FC236}">
                <a16:creationId xmlns:a16="http://schemas.microsoft.com/office/drawing/2014/main" id="{6B14C1F5-1F4C-6C14-6CE3-78D080703A87}"/>
              </a:ext>
            </a:extLst>
          </p:cNvPr>
          <p:cNvPicPr>
            <a:picLocks noChangeAspect="1"/>
          </p:cNvPicPr>
          <p:nvPr/>
        </p:nvPicPr>
        <p:blipFill rotWithShape="1">
          <a:blip r:embed="rId2">
            <a:extLst>
              <a:ext uri="{28A0092B-C50C-407E-A947-70E740481C1C}">
                <a14:useLocalDpi xmlns:a14="http://schemas.microsoft.com/office/drawing/2010/main" val="0"/>
              </a:ext>
            </a:extLst>
          </a:blip>
          <a:srcRect b="63556"/>
          <a:stretch/>
        </p:blipFill>
        <p:spPr>
          <a:xfrm>
            <a:off x="185476" y="1627504"/>
            <a:ext cx="11821048" cy="3982721"/>
          </a:xfrm>
          <a:prstGeom prst="rect">
            <a:avLst/>
          </a:prstGeom>
        </p:spPr>
      </p:pic>
      <p:sp>
        <p:nvSpPr>
          <p:cNvPr id="2" name="CasellaDiTesto 1">
            <a:extLst>
              <a:ext uri="{FF2B5EF4-FFF2-40B4-BE49-F238E27FC236}">
                <a16:creationId xmlns:a16="http://schemas.microsoft.com/office/drawing/2014/main" id="{33E12D06-8B60-7512-FAE7-18E0B27FC19B}"/>
              </a:ext>
            </a:extLst>
          </p:cNvPr>
          <p:cNvSpPr txBox="1"/>
          <p:nvPr/>
        </p:nvSpPr>
        <p:spPr>
          <a:xfrm>
            <a:off x="11582400" y="0"/>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3480027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58</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3" name="Immagine 2">
            <a:extLst>
              <a:ext uri="{FF2B5EF4-FFF2-40B4-BE49-F238E27FC236}">
                <a16:creationId xmlns:a16="http://schemas.microsoft.com/office/drawing/2014/main" id="{6318E098-120F-748F-2EA6-3273C7C80E50}"/>
              </a:ext>
            </a:extLst>
          </p:cNvPr>
          <p:cNvPicPr>
            <a:picLocks noChangeAspect="1"/>
          </p:cNvPicPr>
          <p:nvPr/>
        </p:nvPicPr>
        <p:blipFill rotWithShape="1">
          <a:blip r:embed="rId2">
            <a:extLst>
              <a:ext uri="{28A0092B-C50C-407E-A947-70E740481C1C}">
                <a14:useLocalDpi xmlns:a14="http://schemas.microsoft.com/office/drawing/2010/main" val="0"/>
              </a:ext>
            </a:extLst>
          </a:blip>
          <a:srcRect l="14391" t="36528"/>
          <a:stretch/>
        </p:blipFill>
        <p:spPr>
          <a:xfrm>
            <a:off x="2487612" y="1650084"/>
            <a:ext cx="7219950" cy="4948688"/>
          </a:xfrm>
          <a:prstGeom prst="rect">
            <a:avLst/>
          </a:prstGeom>
        </p:spPr>
      </p:pic>
      <p:pic>
        <p:nvPicPr>
          <p:cNvPr id="9" name="Immagine 8">
            <a:extLst>
              <a:ext uri="{FF2B5EF4-FFF2-40B4-BE49-F238E27FC236}">
                <a16:creationId xmlns:a16="http://schemas.microsoft.com/office/drawing/2014/main" id="{43A3625F-017F-FEBF-B582-69EDBFF07591}"/>
              </a:ext>
            </a:extLst>
          </p:cNvPr>
          <p:cNvPicPr>
            <a:picLocks noChangeAspect="1"/>
          </p:cNvPicPr>
          <p:nvPr/>
        </p:nvPicPr>
        <p:blipFill rotWithShape="1">
          <a:blip r:embed="rId2">
            <a:extLst>
              <a:ext uri="{28A0092B-C50C-407E-A947-70E740481C1C}">
                <a14:useLocalDpi xmlns:a14="http://schemas.microsoft.com/office/drawing/2010/main" val="0"/>
              </a:ext>
            </a:extLst>
          </a:blip>
          <a:srcRect l="14264" b="95833"/>
          <a:stretch/>
        </p:blipFill>
        <p:spPr>
          <a:xfrm>
            <a:off x="2478087" y="1325279"/>
            <a:ext cx="7229475" cy="324806"/>
          </a:xfrm>
          <a:prstGeom prst="rect">
            <a:avLst/>
          </a:prstGeom>
        </p:spPr>
      </p:pic>
      <p:sp>
        <p:nvSpPr>
          <p:cNvPr id="2" name="CasellaDiTesto 1">
            <a:extLst>
              <a:ext uri="{FF2B5EF4-FFF2-40B4-BE49-F238E27FC236}">
                <a16:creationId xmlns:a16="http://schemas.microsoft.com/office/drawing/2014/main" id="{0B42F27A-7FD1-6CEF-4171-87245F12651D}"/>
              </a:ext>
            </a:extLst>
          </p:cNvPr>
          <p:cNvSpPr txBox="1"/>
          <p:nvPr/>
        </p:nvSpPr>
        <p:spPr>
          <a:xfrm>
            <a:off x="11582400" y="0"/>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536920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59</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13252"/>
            <a:ext cx="12192000" cy="1325563"/>
          </a:xfrm>
        </p:spPr>
        <p:txBody>
          <a:bodyPr>
            <a:noAutofit/>
          </a:bodyPr>
          <a:lstStyle/>
          <a:p>
            <a:pPr algn="ctr"/>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t>VerbalizeButtonPress</a:t>
            </a:r>
            <a:endParaRPr lang="it-IT" sz="5200" b="1" dirty="0">
              <a:sym typeface="Calibri"/>
            </a:endParaRPr>
          </a:p>
        </p:txBody>
      </p:sp>
      <p:pic>
        <p:nvPicPr>
          <p:cNvPr id="10" name="Immagine 9">
            <a:extLst>
              <a:ext uri="{FF2B5EF4-FFF2-40B4-BE49-F238E27FC236}">
                <a16:creationId xmlns:a16="http://schemas.microsoft.com/office/drawing/2014/main" id="{C4C3B5C5-1E0F-67EC-72D0-E09F24AAF2D3}"/>
              </a:ext>
            </a:extLst>
          </p:cNvPr>
          <p:cNvPicPr>
            <a:picLocks noChangeAspect="1"/>
          </p:cNvPicPr>
          <p:nvPr/>
        </p:nvPicPr>
        <p:blipFill rotWithShape="1">
          <a:blip r:embed="rId2">
            <a:extLst>
              <a:ext uri="{28A0092B-C50C-407E-A947-70E740481C1C}">
                <a14:useLocalDpi xmlns:a14="http://schemas.microsoft.com/office/drawing/2010/main" val="0"/>
              </a:ext>
            </a:extLst>
          </a:blip>
          <a:srcRect b="13187"/>
          <a:stretch/>
        </p:blipFill>
        <p:spPr>
          <a:xfrm>
            <a:off x="2036646" y="1641315"/>
            <a:ext cx="8118708" cy="4412536"/>
          </a:xfrm>
          <a:prstGeom prst="rect">
            <a:avLst/>
          </a:prstGeom>
        </p:spPr>
      </p:pic>
      <p:sp>
        <p:nvSpPr>
          <p:cNvPr id="2" name="CasellaDiTesto 1">
            <a:extLst>
              <a:ext uri="{FF2B5EF4-FFF2-40B4-BE49-F238E27FC236}">
                <a16:creationId xmlns:a16="http://schemas.microsoft.com/office/drawing/2014/main" id="{C03C31E6-3907-114B-80A7-AB3C22A69A92}"/>
              </a:ext>
            </a:extLst>
          </p:cNvPr>
          <p:cNvSpPr txBox="1"/>
          <p:nvPr/>
        </p:nvSpPr>
        <p:spPr>
          <a:xfrm>
            <a:off x="11533580" y="13252"/>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533921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8C9E8-78F1-C91B-52E3-4E2DD1841595}"/>
              </a:ext>
            </a:extLst>
          </p:cNvPr>
          <p:cNvSpPr>
            <a:spLocks noGrp="1"/>
          </p:cNvSpPr>
          <p:nvPr>
            <p:ph type="title"/>
          </p:nvPr>
        </p:nvSpPr>
        <p:spPr>
          <a:xfrm>
            <a:off x="152738" y="649621"/>
            <a:ext cx="4012862" cy="1325563"/>
          </a:xfrm>
        </p:spPr>
        <p:txBody>
          <a:bodyPr/>
          <a:lstStyle/>
          <a:p>
            <a:r>
              <a:rPr lang="it-IT" sz="6600" b="1" dirty="0"/>
              <a:t>DB design</a:t>
            </a:r>
          </a:p>
        </p:txBody>
      </p:sp>
      <p:sp>
        <p:nvSpPr>
          <p:cNvPr id="3" name="Segnaposto piè di pagina 2">
            <a:extLst>
              <a:ext uri="{FF2B5EF4-FFF2-40B4-BE49-F238E27FC236}">
                <a16:creationId xmlns:a16="http://schemas.microsoft.com/office/drawing/2014/main" id="{23C42AA7-CE87-E16B-31D0-00277CAC6C7B}"/>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E1C114C-6C1B-DC3B-BE0E-92E691FD3565}"/>
              </a:ext>
            </a:extLst>
          </p:cNvPr>
          <p:cNvSpPr>
            <a:spLocks noGrp="1"/>
          </p:cNvSpPr>
          <p:nvPr>
            <p:ph type="sldNum" idx="12"/>
          </p:nvPr>
        </p:nvSpPr>
        <p:spPr/>
        <p:txBody>
          <a:bodyPr/>
          <a:lstStyle/>
          <a:p>
            <a:fld id="{5952D976-966E-4F80-B654-8BD5DE267B95}" type="slidenum">
              <a:rPr lang="it-IT" smtClean="0"/>
              <a:t>6</a:t>
            </a:fld>
            <a:endParaRPr lang="it-IT"/>
          </a:p>
        </p:txBody>
      </p:sp>
      <p:sp>
        <p:nvSpPr>
          <p:cNvPr id="8" name="Rettangolo 7">
            <a:extLst>
              <a:ext uri="{FF2B5EF4-FFF2-40B4-BE49-F238E27FC236}">
                <a16:creationId xmlns:a16="http://schemas.microsoft.com/office/drawing/2014/main" id="{5990B37A-2D74-2785-7A14-38A718BCC2B9}"/>
              </a:ext>
            </a:extLst>
          </p:cNvPr>
          <p:cNvSpPr/>
          <p:nvPr/>
        </p:nvSpPr>
        <p:spPr>
          <a:xfrm>
            <a:off x="420914" y="2583543"/>
            <a:ext cx="288000" cy="28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CCACE792-4013-CF57-B4D8-FF6BA8F5ED47}"/>
              </a:ext>
            </a:extLst>
          </p:cNvPr>
          <p:cNvSpPr txBox="1"/>
          <p:nvPr/>
        </p:nvSpPr>
        <p:spPr>
          <a:xfrm>
            <a:off x="856343" y="2542877"/>
            <a:ext cx="1712686" cy="369332"/>
          </a:xfrm>
          <a:prstGeom prst="rect">
            <a:avLst/>
          </a:prstGeom>
          <a:noFill/>
        </p:spPr>
        <p:txBody>
          <a:bodyPr wrap="square" rtlCol="0">
            <a:spAutoFit/>
          </a:bodyPr>
          <a:lstStyle/>
          <a:p>
            <a:pPr algn="ctr"/>
            <a:r>
              <a:rPr lang="it-IT" b="1" dirty="0"/>
              <a:t>Default </a:t>
            </a:r>
            <a:r>
              <a:rPr lang="it-IT" b="1" dirty="0" err="1"/>
              <a:t>value</a:t>
            </a:r>
            <a:endParaRPr lang="it-IT" b="1" dirty="0"/>
          </a:p>
        </p:txBody>
      </p:sp>
      <p:sp>
        <p:nvSpPr>
          <p:cNvPr id="10" name="Rettangolo 9">
            <a:extLst>
              <a:ext uri="{FF2B5EF4-FFF2-40B4-BE49-F238E27FC236}">
                <a16:creationId xmlns:a16="http://schemas.microsoft.com/office/drawing/2014/main" id="{531A7BFC-E5B4-7F51-D3AA-1600D6FBDC18}"/>
              </a:ext>
            </a:extLst>
          </p:cNvPr>
          <p:cNvSpPr/>
          <p:nvPr/>
        </p:nvSpPr>
        <p:spPr>
          <a:xfrm>
            <a:off x="420914" y="3205274"/>
            <a:ext cx="288000" cy="288000"/>
          </a:xfrm>
          <a:prstGeom prst="rect">
            <a:avLst/>
          </a:prstGeom>
          <a:solidFill>
            <a:srgbClr val="7EFFFF"/>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530BA160-691F-893D-D038-C21CF995AB78}"/>
              </a:ext>
            </a:extLst>
          </p:cNvPr>
          <p:cNvSpPr txBox="1"/>
          <p:nvPr/>
        </p:nvSpPr>
        <p:spPr>
          <a:xfrm>
            <a:off x="856343" y="3164608"/>
            <a:ext cx="1712686" cy="369332"/>
          </a:xfrm>
          <a:prstGeom prst="rect">
            <a:avLst/>
          </a:prstGeom>
          <a:noFill/>
        </p:spPr>
        <p:txBody>
          <a:bodyPr wrap="square" rtlCol="0">
            <a:spAutoFit/>
          </a:bodyPr>
          <a:lstStyle/>
          <a:p>
            <a:pPr algn="ctr"/>
            <a:r>
              <a:rPr lang="it-IT" b="1" dirty="0" err="1"/>
              <a:t>Unique</a:t>
            </a:r>
            <a:r>
              <a:rPr lang="it-IT" b="1" dirty="0"/>
              <a:t> </a:t>
            </a:r>
            <a:r>
              <a:rPr lang="it-IT" b="1" dirty="0" err="1"/>
              <a:t>value</a:t>
            </a:r>
            <a:endParaRPr lang="it-IT" b="1" dirty="0"/>
          </a:p>
        </p:txBody>
      </p:sp>
      <p:pic>
        <p:nvPicPr>
          <p:cNvPr id="13" name="Immagine 12">
            <a:extLst>
              <a:ext uri="{FF2B5EF4-FFF2-40B4-BE49-F238E27FC236}">
                <a16:creationId xmlns:a16="http://schemas.microsoft.com/office/drawing/2014/main" id="{2BCDB0C8-8472-FB6D-E745-C85E348DA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797" y="0"/>
            <a:ext cx="8599289" cy="6858000"/>
          </a:xfrm>
          <a:prstGeom prst="rect">
            <a:avLst/>
          </a:prstGeom>
        </p:spPr>
      </p:pic>
    </p:spTree>
    <p:extLst>
      <p:ext uri="{BB962C8B-B14F-4D97-AF65-F5344CB8AC3E}">
        <p14:creationId xmlns:p14="http://schemas.microsoft.com/office/powerpoint/2010/main" val="2368614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60</a:t>
            </a:fld>
            <a:endParaRPr lang="es-419"/>
          </a:p>
        </p:txBody>
      </p:sp>
      <p:pic>
        <p:nvPicPr>
          <p:cNvPr id="3" name="Immagine 2">
            <a:extLst>
              <a:ext uri="{FF2B5EF4-FFF2-40B4-BE49-F238E27FC236}">
                <a16:creationId xmlns:a16="http://schemas.microsoft.com/office/drawing/2014/main" id="{C8968D61-C0F1-7BAA-D07D-8342585D4F64}"/>
              </a:ext>
            </a:extLst>
          </p:cNvPr>
          <p:cNvPicPr>
            <a:picLocks noChangeAspect="1"/>
          </p:cNvPicPr>
          <p:nvPr/>
        </p:nvPicPr>
        <p:blipFill rotWithShape="1">
          <a:blip r:embed="rId2">
            <a:extLst>
              <a:ext uri="{28A0092B-C50C-407E-A947-70E740481C1C}">
                <a14:useLocalDpi xmlns:a14="http://schemas.microsoft.com/office/drawing/2010/main" val="0"/>
              </a:ext>
            </a:extLst>
          </a:blip>
          <a:srcRect b="3131"/>
          <a:stretch/>
        </p:blipFill>
        <p:spPr>
          <a:xfrm>
            <a:off x="2450586" y="1444518"/>
            <a:ext cx="7290828" cy="4806131"/>
          </a:xfrm>
          <a:prstGeom prst="rect">
            <a:avLst/>
          </a:prstGeom>
        </p:spPr>
      </p:pic>
      <p:sp>
        <p:nvSpPr>
          <p:cNvPr id="9" name="Titolo 1">
            <a:extLst>
              <a:ext uri="{FF2B5EF4-FFF2-40B4-BE49-F238E27FC236}">
                <a16:creationId xmlns:a16="http://schemas.microsoft.com/office/drawing/2014/main" id="{E9FA4337-CAA4-34B9-6184-C6C1A2FAB8E6}"/>
              </a:ext>
            </a:extLst>
          </p:cNvPr>
          <p:cNvSpPr>
            <a:spLocks noGrp="1"/>
          </p:cNvSpPr>
          <p:nvPr>
            <p:ph type="title"/>
          </p:nvPr>
        </p:nvSpPr>
        <p:spPr>
          <a:xfrm>
            <a:off x="0" y="13252"/>
            <a:ext cx="12192000" cy="1325563"/>
          </a:xfrm>
        </p:spPr>
        <p:txBody>
          <a:bodyPr>
            <a:noAutofit/>
          </a:bodyPr>
          <a:lstStyle/>
          <a:p>
            <a:pPr algn="ctr"/>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t>VerbalizeButtonPress</a:t>
            </a:r>
            <a:endParaRPr lang="it-IT" sz="5200" b="1" dirty="0">
              <a:sym typeface="Calibri"/>
            </a:endParaRPr>
          </a:p>
        </p:txBody>
      </p:sp>
      <p:sp>
        <p:nvSpPr>
          <p:cNvPr id="10" name="CasellaDiTesto 9">
            <a:extLst>
              <a:ext uri="{FF2B5EF4-FFF2-40B4-BE49-F238E27FC236}">
                <a16:creationId xmlns:a16="http://schemas.microsoft.com/office/drawing/2014/main" id="{C0AA7C1C-4EC2-A6FE-3777-F4485C27A6D4}"/>
              </a:ext>
            </a:extLst>
          </p:cNvPr>
          <p:cNvSpPr txBox="1"/>
          <p:nvPr/>
        </p:nvSpPr>
        <p:spPr>
          <a:xfrm>
            <a:off x="11533580" y="13252"/>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290918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E765B-F951-07A6-C024-FBD9B5B56BB3}"/>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3" name="Segnaposto piè di pagina 2">
            <a:extLst>
              <a:ext uri="{FF2B5EF4-FFF2-40B4-BE49-F238E27FC236}">
                <a16:creationId xmlns:a16="http://schemas.microsoft.com/office/drawing/2014/main" id="{63C4C825-4DD6-1CDE-6B13-F43B768F5B2A}"/>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8997648A-1BD1-392D-4958-5E373F758745}"/>
              </a:ext>
            </a:extLst>
          </p:cNvPr>
          <p:cNvSpPr>
            <a:spLocks noGrp="1"/>
          </p:cNvSpPr>
          <p:nvPr>
            <p:ph type="sldNum" idx="12"/>
          </p:nvPr>
        </p:nvSpPr>
        <p:spPr/>
        <p:txBody>
          <a:bodyPr/>
          <a:lstStyle/>
          <a:p>
            <a:fld id="{5952D976-966E-4F80-B654-8BD5DE267B95}" type="slidenum">
              <a:rPr lang="it-IT" smtClean="0"/>
              <a:t>7</a:t>
            </a:fld>
            <a:endParaRPr lang="it-IT"/>
          </a:p>
        </p:txBody>
      </p:sp>
      <p:sp>
        <p:nvSpPr>
          <p:cNvPr id="5" name="Segnaposto contenuto 2">
            <a:extLst>
              <a:ext uri="{FF2B5EF4-FFF2-40B4-BE49-F238E27FC236}">
                <a16:creationId xmlns:a16="http://schemas.microsoft.com/office/drawing/2014/main" id="{2632C8BE-AF9D-6DDC-2632-797DEE4BD1F0}"/>
              </a:ext>
            </a:extLst>
          </p:cNvPr>
          <p:cNvSpPr txBox="1">
            <a:spLocks/>
          </p:cNvSpPr>
          <p:nvPr/>
        </p:nvSpPr>
        <p:spPr>
          <a:xfrm>
            <a:off x="6094663" y="1325563"/>
            <a:ext cx="5614737" cy="516731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600" b="1" i="1" dirty="0" err="1">
                <a:latin typeface="Calibri" panose="020F0502020204030204" pitchFamily="34" charset="0"/>
                <a:cs typeface="Calibri" panose="020F0502020204030204" pitchFamily="34" charset="0"/>
              </a:rPr>
              <a:t>Tables</a:t>
            </a:r>
            <a:r>
              <a:rPr lang="it-IT" sz="2600" b="1" i="1" dirty="0">
                <a:latin typeface="Calibri" panose="020F0502020204030204" pitchFamily="34" charset="0"/>
                <a:cs typeface="Calibri" panose="020F0502020204030204" pitchFamily="34" charset="0"/>
              </a:rPr>
              <a:t>(ENG)</a:t>
            </a:r>
          </a:p>
          <a:p>
            <a:pPr marL="0" indent="0">
              <a:lnSpc>
                <a:spcPct val="107000"/>
              </a:lnSpc>
              <a:spcAft>
                <a:spcPts val="300"/>
              </a:spcAft>
              <a:buNone/>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For the Calls table I evaluated 2 possible alternatives:</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Symbol" panose="05050102010706020507" pitchFamily="18" charset="2"/>
              <a:buChar char=""/>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Maintain the weak relationship, and then create the table so that the primary key consists of the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TimeDate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attribute (Union of the “Time” and “Date” attributes) and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ID_Course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(primary key of the Course table). This allows to specify that multiple calls can be associated with a course, provided that they are at different times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TimeDate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must be different). The negative part of this implementation is that it’s not possible to specify that multiple calls, related to the same course, can be held on the same date and time.</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Symbol" panose="05050102010706020507" pitchFamily="18" charset="2"/>
              <a:buChar char=""/>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(Choice adopted) Transform the weak relationship into a normal 1:N relationship by introducing an “ID” attribute, in the Calls table. In this way, unlike the precedent case, I can specify the concurrence of two calls related to the same course and I can also keep the “Time” and “Date” attributes separated for more flexibility in the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Querys</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sz="1800" dirty="0"/>
          </a:p>
        </p:txBody>
      </p:sp>
      <p:sp>
        <p:nvSpPr>
          <p:cNvPr id="6" name="CasellaDiTesto 5">
            <a:extLst>
              <a:ext uri="{FF2B5EF4-FFF2-40B4-BE49-F238E27FC236}">
                <a16:creationId xmlns:a16="http://schemas.microsoft.com/office/drawing/2014/main" id="{72203DA5-DF42-DBD5-C695-A81C7799968B}"/>
              </a:ext>
            </a:extLst>
          </p:cNvPr>
          <p:cNvSpPr txBox="1"/>
          <p:nvPr/>
        </p:nvSpPr>
        <p:spPr>
          <a:xfrm>
            <a:off x="482600" y="1322714"/>
            <a:ext cx="5614737" cy="4793492"/>
          </a:xfrm>
          <a:prstGeom prst="rect">
            <a:avLst/>
          </a:prstGeom>
          <a:noFill/>
        </p:spPr>
        <p:txBody>
          <a:bodyPr wrap="square" rtlCol="0">
            <a:spAutoFit/>
          </a:bodyPr>
          <a:lstStyle/>
          <a:p>
            <a:r>
              <a:rPr lang="it-IT" sz="2400" b="1" i="1" dirty="0">
                <a:latin typeface="Calibri" panose="020F0502020204030204" pitchFamily="34" charset="0"/>
                <a:cs typeface="Calibri" panose="020F0502020204030204" pitchFamily="34" charset="0"/>
              </a:rPr>
              <a:t>Commento(ITA)</a:t>
            </a:r>
          </a:p>
          <a:p>
            <a:pPr marL="0" indent="0">
              <a:lnSpc>
                <a:spcPct val="87000"/>
              </a:lnSpc>
              <a:spcBef>
                <a:spcPts val="1000"/>
              </a:spcBef>
              <a:spcAft>
                <a:spcPts val="300"/>
              </a:spcAft>
              <a:buNone/>
            </a:pPr>
            <a:r>
              <a:rPr lang="it-IT" sz="1600" kern="100" dirty="0">
                <a:latin typeface="Calibri" panose="020F0502020204030204" pitchFamily="34" charset="0"/>
                <a:cs typeface="Times New Roman" panose="02020603050405020304" pitchFamily="18" charset="0"/>
              </a:rPr>
              <a:t>Per l’implementazione della tabella Appelli, ho valutato 2 possibili alternative:</a:t>
            </a:r>
          </a:p>
          <a:p>
            <a:pPr marL="342900" lvl="0" indent="-342900">
              <a:lnSpc>
                <a:spcPct val="87000"/>
              </a:lnSpc>
              <a:spcBef>
                <a:spcPts val="1000"/>
              </a:spcBef>
              <a:spcAft>
                <a:spcPts val="300"/>
              </a:spcAft>
              <a:buFont typeface="Symbol" panose="05050102010706020507" pitchFamily="18" charset="2"/>
              <a:buChar char=""/>
            </a:pPr>
            <a:r>
              <a:rPr lang="it-IT" sz="1600" kern="100" dirty="0">
                <a:latin typeface="Calibri" panose="020F0502020204030204" pitchFamily="34" charset="0"/>
                <a:cs typeface="Times New Roman" panose="02020603050405020304" pitchFamily="18" charset="0"/>
              </a:rPr>
              <a:t>Mantenere la relazione di entità debole, e quindi realizzare la tabella in modo che la chiave primaria sia costituita dall’attributo </a:t>
            </a:r>
            <a:r>
              <a:rPr lang="it-IT" sz="1600" kern="100" dirty="0" err="1">
                <a:latin typeface="Calibri" panose="020F0502020204030204" pitchFamily="34" charset="0"/>
                <a:cs typeface="Times New Roman" panose="02020603050405020304" pitchFamily="18" charset="0"/>
              </a:rPr>
              <a:t>OraData</a:t>
            </a:r>
            <a:r>
              <a:rPr lang="it-IT" sz="1600" kern="100" dirty="0">
                <a:latin typeface="Calibri" panose="020F0502020204030204" pitchFamily="34" charset="0"/>
                <a:cs typeface="Times New Roman" panose="02020603050405020304" pitchFamily="18" charset="0"/>
              </a:rPr>
              <a:t> (Unione dei due attributi “Ora” e “Data”) e da </a:t>
            </a:r>
            <a:r>
              <a:rPr lang="it-IT" sz="1600" kern="100" dirty="0" err="1">
                <a:latin typeface="Calibri" panose="020F0502020204030204" pitchFamily="34" charset="0"/>
                <a:cs typeface="Times New Roman" panose="02020603050405020304" pitchFamily="18" charset="0"/>
              </a:rPr>
              <a:t>ID_Corso</a:t>
            </a:r>
            <a:r>
              <a:rPr lang="it-IT" sz="1600" kern="100" dirty="0">
                <a:latin typeface="Calibri" panose="020F0502020204030204" pitchFamily="34" charset="0"/>
                <a:cs typeface="Times New Roman" panose="02020603050405020304" pitchFamily="18" charset="0"/>
              </a:rPr>
              <a:t> (chiave primaria della tabella Corso), questo permetterebbe di associare più appelli ad uno stesso corso, a patto che siano in momenti diversi (</a:t>
            </a:r>
            <a:r>
              <a:rPr lang="it-IT" sz="1600" kern="100" dirty="0" err="1">
                <a:latin typeface="Calibri" panose="020F0502020204030204" pitchFamily="34" charset="0"/>
                <a:cs typeface="Times New Roman" panose="02020603050405020304" pitchFamily="18" charset="0"/>
              </a:rPr>
              <a:t>OraData</a:t>
            </a:r>
            <a:r>
              <a:rPr lang="it-IT" sz="1600" kern="100" dirty="0">
                <a:latin typeface="Calibri" panose="020F0502020204030204" pitchFamily="34" charset="0"/>
                <a:cs typeface="Times New Roman" panose="02020603050405020304" pitchFamily="18" charset="0"/>
              </a:rPr>
              <a:t> diversi). Il lato negativo di questa implementazione è che non sarebbe possibile specificare che più appelli, relativi allo stesso corso, possano essere tenuti alla stessa data e ora.</a:t>
            </a:r>
          </a:p>
          <a:p>
            <a:pPr marL="342900" lvl="0" indent="-342900">
              <a:lnSpc>
                <a:spcPct val="87000"/>
              </a:lnSpc>
              <a:spcBef>
                <a:spcPts val="1000"/>
              </a:spcBef>
              <a:spcAft>
                <a:spcPts val="300"/>
              </a:spcAft>
              <a:buFont typeface="Symbol" panose="05050102010706020507" pitchFamily="18" charset="2"/>
              <a:buChar char=""/>
            </a:pPr>
            <a:r>
              <a:rPr lang="it-IT" sz="1600" kern="100" dirty="0">
                <a:latin typeface="Calibri" panose="020F0502020204030204" pitchFamily="34" charset="0"/>
                <a:cs typeface="Times New Roman" panose="02020603050405020304" pitchFamily="18" charset="0"/>
              </a:rPr>
              <a:t>(Scelta adottata) Trasformare la relazione di entità debole in una normale relazione 1:N introducendo un attributo “ID”, all’interno della tabella Appelli. In questo modo a differenza del caso precedente, posso anche andare a specificare la concomitanza di due appelli relativi allo stesso corso ed inoltre posso tenere separati gli attributi “Ora” e “Data” per maggiore flessibilità nelle query</a:t>
            </a:r>
            <a:r>
              <a:rPr lang="it-IT" sz="1700" kern="100" dirty="0">
                <a:latin typeface="Calibri" panose="020F0502020204030204" pitchFamily="34" charset="0"/>
                <a:cs typeface="Times New Roman" panose="02020603050405020304" pitchFamily="18" charset="0"/>
              </a:rPr>
              <a:t>.</a:t>
            </a:r>
          </a:p>
        </p:txBody>
      </p:sp>
      <p:sp>
        <p:nvSpPr>
          <p:cNvPr id="7" name="CasellaDiTesto 6">
            <a:extLst>
              <a:ext uri="{FF2B5EF4-FFF2-40B4-BE49-F238E27FC236}">
                <a16:creationId xmlns:a16="http://schemas.microsoft.com/office/drawing/2014/main" id="{F97297CB-33BD-02D8-6B0F-A2764EED9DF0}"/>
              </a:ext>
            </a:extLst>
          </p:cNvPr>
          <p:cNvSpPr txBox="1"/>
          <p:nvPr/>
        </p:nvSpPr>
        <p:spPr>
          <a:xfrm>
            <a:off x="8185751" y="71520"/>
            <a:ext cx="716280" cy="461665"/>
          </a:xfrm>
          <a:prstGeom prst="rect">
            <a:avLst/>
          </a:prstGeom>
          <a:noFill/>
        </p:spPr>
        <p:txBody>
          <a:bodyPr wrap="square" rtlCol="0">
            <a:spAutoFit/>
          </a:bodyPr>
          <a:lstStyle/>
          <a:p>
            <a:r>
              <a:rPr lang="it-IT" sz="2400" b="1" dirty="0"/>
              <a:t>1/5</a:t>
            </a:r>
            <a:endParaRPr lang="it-IT" b="1" dirty="0"/>
          </a:p>
        </p:txBody>
      </p:sp>
    </p:spTree>
    <p:extLst>
      <p:ext uri="{BB962C8B-B14F-4D97-AF65-F5344CB8AC3E}">
        <p14:creationId xmlns:p14="http://schemas.microsoft.com/office/powerpoint/2010/main" val="3155532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7388DA11-02AE-F4E3-6406-188364A2F886}"/>
              </a:ext>
            </a:extLst>
          </p:cNvPr>
          <p:cNvSpPr>
            <a:spLocks noGrp="1"/>
          </p:cNvSpPr>
          <p:nvPr>
            <p:ph type="body" idx="1"/>
          </p:nvPr>
        </p:nvSpPr>
        <p:spPr>
          <a:xfrm>
            <a:off x="481263" y="1498851"/>
            <a:ext cx="5614737" cy="5000291"/>
          </a:xfrm>
        </p:spPr>
        <p:txBody>
          <a:bodyPr>
            <a:normAutofit/>
          </a:bodyPr>
          <a:lstStyle/>
          <a:p>
            <a:pPr marL="0" indent="0">
              <a:buNone/>
            </a:pPr>
            <a:r>
              <a:rPr lang="it-IT" sz="2400" b="1" i="1" dirty="0"/>
              <a:t>Chiavi esterne(ITA)</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corsi.ID_Docente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studenti_verbali.ID_Studente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studenti_verbali.ID_Verbale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verbali.ID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verbali.ID_Appello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appelli.ID_Corso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corsi.ID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IscrizioniAppelli.ID_Studente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IscrizioniAppelli.ID_Appello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iscrizioniCorsi.ID_Studente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iscrizioniCorsi.ID_Appello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utenti.ID_CorsoDiLaurea</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CorsiDiLaurea.ID</a:t>
            </a:r>
          </a:p>
          <a:p>
            <a:pPr marL="0" indent="0">
              <a:buNone/>
            </a:pPr>
            <a:endParaRPr lang="it-IT" sz="1800" dirty="0"/>
          </a:p>
        </p:txBody>
      </p:sp>
      <p:sp>
        <p:nvSpPr>
          <p:cNvPr id="2" name="Segnaposto piè di pagina 1">
            <a:extLst>
              <a:ext uri="{FF2B5EF4-FFF2-40B4-BE49-F238E27FC236}">
                <a16:creationId xmlns:a16="http://schemas.microsoft.com/office/drawing/2014/main" id="{240835C9-2C0D-C29A-7AE1-F976B3269FAC}"/>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9D532607-7FDA-C697-9203-C7E80449C9D5}"/>
              </a:ext>
            </a:extLst>
          </p:cNvPr>
          <p:cNvSpPr>
            <a:spLocks noGrp="1"/>
          </p:cNvSpPr>
          <p:nvPr>
            <p:ph type="sldNum" idx="12"/>
          </p:nvPr>
        </p:nvSpPr>
        <p:spPr/>
        <p:txBody>
          <a:bodyPr/>
          <a:lstStyle/>
          <a:p>
            <a:fld id="{5952D976-966E-4F80-B654-8BD5DE267B95}" type="slidenum">
              <a:rPr lang="it-IT" smtClean="0"/>
              <a:t>8</a:t>
            </a:fld>
            <a:endParaRPr lang="it-IT"/>
          </a:p>
        </p:txBody>
      </p:sp>
      <p:sp>
        <p:nvSpPr>
          <p:cNvPr id="5" name="Segnaposto contenuto 2">
            <a:extLst>
              <a:ext uri="{FF2B5EF4-FFF2-40B4-BE49-F238E27FC236}">
                <a16:creationId xmlns:a16="http://schemas.microsoft.com/office/drawing/2014/main" id="{AB5FF44A-D86F-C9D9-B3E9-C724FE6979D5}"/>
              </a:ext>
            </a:extLst>
          </p:cNvPr>
          <p:cNvSpPr txBox="1">
            <a:spLocks/>
          </p:cNvSpPr>
          <p:nvPr/>
        </p:nvSpPr>
        <p:spPr>
          <a:xfrm>
            <a:off x="6096000" y="1498851"/>
            <a:ext cx="5614737" cy="50002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i="1" dirty="0"/>
              <a:t>Foreign keys(ENG)</a:t>
            </a: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calls.ID_Course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courses.ID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courses.ID_Lecturer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lecturers.ID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Registrations_calls.ID_Student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Registrations_calls.ID_Call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Registrations_courses.ID_Student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Registrations_courses.ID_Call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users.ID_DegreeCourse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degree_courses.ID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students_verbals.ID_Student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students_verbals.ID_Verbal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verbals.ID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verbals.ID_Call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sz="1800" dirty="0"/>
          </a:p>
        </p:txBody>
      </p:sp>
      <p:sp>
        <p:nvSpPr>
          <p:cNvPr id="7" name="Titolo 1">
            <a:extLst>
              <a:ext uri="{FF2B5EF4-FFF2-40B4-BE49-F238E27FC236}">
                <a16:creationId xmlns:a16="http://schemas.microsoft.com/office/drawing/2014/main" id="{2FED8261-6C27-57BD-6FEE-1CA6D647E7CC}"/>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8" name="CasellaDiTesto 7">
            <a:extLst>
              <a:ext uri="{FF2B5EF4-FFF2-40B4-BE49-F238E27FC236}">
                <a16:creationId xmlns:a16="http://schemas.microsoft.com/office/drawing/2014/main" id="{C712127B-DE30-F2C5-B0D2-C866D0D3FD2B}"/>
              </a:ext>
            </a:extLst>
          </p:cNvPr>
          <p:cNvSpPr txBox="1"/>
          <p:nvPr/>
        </p:nvSpPr>
        <p:spPr>
          <a:xfrm>
            <a:off x="8185751" y="71520"/>
            <a:ext cx="716280" cy="461665"/>
          </a:xfrm>
          <a:prstGeom prst="rect">
            <a:avLst/>
          </a:prstGeom>
          <a:noFill/>
        </p:spPr>
        <p:txBody>
          <a:bodyPr wrap="square" rtlCol="0">
            <a:spAutoFit/>
          </a:bodyPr>
          <a:lstStyle/>
          <a:p>
            <a:r>
              <a:rPr lang="it-IT" sz="2400" b="1" dirty="0"/>
              <a:t>2/5</a:t>
            </a:r>
            <a:endParaRPr lang="it-IT" b="1" dirty="0"/>
          </a:p>
        </p:txBody>
      </p:sp>
    </p:spTree>
    <p:extLst>
      <p:ext uri="{BB962C8B-B14F-4D97-AF65-F5344CB8AC3E}">
        <p14:creationId xmlns:p14="http://schemas.microsoft.com/office/powerpoint/2010/main" val="318045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37FBA93D-7DDB-9E03-053B-F6C3A779E98E}"/>
              </a:ext>
            </a:extLst>
          </p:cNvPr>
          <p:cNvSpPr txBox="1"/>
          <p:nvPr/>
        </p:nvSpPr>
        <p:spPr>
          <a:xfrm>
            <a:off x="215900" y="1276411"/>
            <a:ext cx="1600200" cy="4524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Calls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asellaDiTesto 9">
            <a:extLst>
              <a:ext uri="{FF2B5EF4-FFF2-40B4-BE49-F238E27FC236}">
                <a16:creationId xmlns:a16="http://schemas.microsoft.com/office/drawing/2014/main" id="{B69E69F7-B4D0-19B9-1B39-F93533C48985}"/>
              </a:ext>
            </a:extLst>
          </p:cNvPr>
          <p:cNvSpPr txBox="1"/>
          <p:nvPr/>
        </p:nvSpPr>
        <p:spPr>
          <a:xfrm>
            <a:off x="2133600" y="1276411"/>
            <a:ext cx="6019800" cy="241726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TABLE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`calls`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`ID` </a:t>
            </a:r>
            <a:r>
              <a:rPr kumimoji="0" lang="en-US" sz="1400" b="1" i="0" u="none" strike="noStrike" kern="1200" cap="none" spc="0" normalizeH="0" baseline="0" noProof="0" dirty="0">
                <a:ln>
                  <a:noFill/>
                </a:ln>
                <a:solidFill>
                  <a:schemeClr val="accent2">
                    <a:lumMod val="75000"/>
                  </a:schemeClr>
                </a:solidFill>
                <a:effectLst/>
                <a:uLnTx/>
                <a:uFillTx/>
                <a:latin typeface="Calibri" panose="020F0502020204030204" pitchFamily="34" charset="0"/>
                <a:cs typeface="Calibri" panose="020F0502020204030204" pitchFamily="34" charset="0"/>
              </a:rPr>
              <a:t>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`Date` </a:t>
            </a:r>
            <a:r>
              <a:rPr lang="en-US" sz="1400" b="1" dirty="0">
                <a:solidFill>
                  <a:schemeClr val="accent2">
                    <a:lumMod val="75000"/>
                  </a:schemeClr>
                </a:solidFill>
                <a:latin typeface="Calibri" panose="020F0502020204030204" pitchFamily="34" charset="0"/>
                <a:cs typeface="Calibri" panose="020F0502020204030204" pitchFamily="34" charset="0"/>
              </a:rPr>
              <a:t>date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`Time` </a:t>
            </a:r>
            <a:r>
              <a:rPr lang="en-US" sz="1400" b="1" dirty="0">
                <a:solidFill>
                  <a:schemeClr val="accent2">
                    <a:lumMod val="75000"/>
                  </a:schemeClr>
                </a:solidFill>
                <a:latin typeface="Calibri" panose="020F0502020204030204" pitchFamily="34" charset="0"/>
                <a:cs typeface="Calibri" panose="020F0502020204030204" pitchFamily="34" charset="0"/>
              </a:rPr>
              <a:t>time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(`ID`), </a:t>
            </a:r>
            <a:r>
              <a:rPr lang="en-US" sz="1400" b="1" dirty="0">
                <a:solidFill>
                  <a:srgbClr val="0000FF"/>
                </a:solidFill>
                <a:latin typeface="Calibri" panose="020F0502020204030204" pitchFamily="34" charset="0"/>
                <a:cs typeface="Calibri" panose="020F0502020204030204" pitchFamily="34" charset="0"/>
              </a:rPr>
              <a:t>KEY</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`calls-&gt;</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courses_idx</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CONSTRAINT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`calls-&gt;courses` </a:t>
            </a:r>
            <a:r>
              <a:rPr lang="en-US" sz="1400" b="1" dirty="0">
                <a:solidFill>
                  <a:srgbClr val="0000FF"/>
                </a:solidFill>
                <a:latin typeface="Calibri" panose="020F0502020204030204" pitchFamily="34" charset="0"/>
                <a:cs typeface="Calibri" panose="020F0502020204030204" pitchFamily="34" charset="0"/>
              </a:rPr>
              <a:t>FOREIGN KEY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REFERENCES</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`courses` (`ID`) </a:t>
            </a:r>
            <a:r>
              <a:rPr lang="en-US" sz="1400" b="1" dirty="0">
                <a:solidFill>
                  <a:srgbClr val="0000FF"/>
                </a:solidFill>
                <a:latin typeface="Calibri" panose="020F0502020204030204" pitchFamily="34" charset="0"/>
                <a:cs typeface="Calibri" panose="020F0502020204030204" pitchFamily="34" charset="0"/>
              </a:rPr>
              <a:t>ON UPDATE 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11" name="CasellaDiTesto 10">
            <a:extLst>
              <a:ext uri="{FF2B5EF4-FFF2-40B4-BE49-F238E27FC236}">
                <a16:creationId xmlns:a16="http://schemas.microsoft.com/office/drawing/2014/main" id="{DB7C798A-EA98-D57E-6488-9379BC6A745B}"/>
              </a:ext>
            </a:extLst>
          </p:cNvPr>
          <p:cNvSpPr txBox="1"/>
          <p:nvPr/>
        </p:nvSpPr>
        <p:spPr>
          <a:xfrm>
            <a:off x="-38100" y="3739740"/>
            <a:ext cx="210820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Courses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CasellaDiTesto 11">
            <a:extLst>
              <a:ext uri="{FF2B5EF4-FFF2-40B4-BE49-F238E27FC236}">
                <a16:creationId xmlns:a16="http://schemas.microsoft.com/office/drawing/2014/main" id="{5AE49C59-E15F-AAE8-0DE6-0359619F914A}"/>
              </a:ext>
            </a:extLst>
          </p:cNvPr>
          <p:cNvSpPr txBox="1"/>
          <p:nvPr/>
        </p:nvSpPr>
        <p:spPr>
          <a:xfrm>
            <a:off x="2133600" y="3739740"/>
            <a:ext cx="6019800" cy="301845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b="1" dirty="0">
                <a:solidFill>
                  <a:srgbClr val="0000FF"/>
                </a:solidFill>
                <a:latin typeface="Calibri" panose="020F0502020204030204" pitchFamily="34" charset="0"/>
                <a:cs typeface="Calibri" panose="020F0502020204030204" pitchFamily="34" charset="0"/>
              </a:rPr>
              <a:t>CREATE TABLE</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`ID`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`Name`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a:ln>
                  <a:noFill/>
                </a:ln>
                <a:solidFill>
                  <a:schemeClr val="accent2"/>
                </a:solidFill>
                <a:effectLst/>
                <a:uLnTx/>
                <a:uFillTx/>
                <a:latin typeface="Calibri" panose="020F0502020204030204" pitchFamily="34" charset="0"/>
                <a:cs typeface="Calibri" panose="020F0502020204030204" pitchFamily="34" charset="0"/>
              </a:rPr>
              <a:t>64</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`Description`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a:ln>
                  <a:noFill/>
                </a:ln>
                <a:solidFill>
                  <a:schemeClr val="accent2"/>
                </a:solidFill>
                <a:effectLst/>
                <a:uLnTx/>
                <a:uFillTx/>
                <a:latin typeface="Calibri" panose="020F0502020204030204" pitchFamily="34" charset="0"/>
                <a:cs typeface="Calibri" panose="020F0502020204030204" pitchFamily="34" charset="0"/>
              </a:rPr>
              <a:t>1024</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DEFAULT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'No description',</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UNIQUE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Name_UNIQUE</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KEY</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`Courses-&gt;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Lecturers_idx</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CONSTRAINT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`Courses-&gt;Lecturers` </a:t>
            </a:r>
            <a:r>
              <a:rPr lang="en-US" sz="1400" b="1" dirty="0">
                <a:solidFill>
                  <a:srgbClr val="0000FF"/>
                </a:solidFill>
                <a:latin typeface="Calibri" panose="020F0502020204030204" pitchFamily="34" charset="0"/>
                <a:cs typeface="Calibri" panose="020F0502020204030204" pitchFamily="34" charset="0"/>
              </a:rPr>
              <a:t>FOREIGN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REFERENCES</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`users` (`ID`) </a:t>
            </a:r>
            <a:r>
              <a:rPr lang="en-US" sz="1400" b="1" dirty="0">
                <a:solidFill>
                  <a:srgbClr val="0000FF"/>
                </a:solidFill>
                <a:latin typeface="Calibri" panose="020F0502020204030204" pitchFamily="34" charset="0"/>
                <a:cs typeface="Calibri" panose="020F0502020204030204" pitchFamily="34" charset="0"/>
              </a:rPr>
              <a:t>ON UPDATE 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13" name="CasellaDiTesto 12">
            <a:extLst>
              <a:ext uri="{FF2B5EF4-FFF2-40B4-BE49-F238E27FC236}">
                <a16:creationId xmlns:a16="http://schemas.microsoft.com/office/drawing/2014/main" id="{C1885E1E-A3FB-D2B2-D49B-2330627C621C}"/>
              </a:ext>
            </a:extLst>
          </p:cNvPr>
          <p:cNvSpPr txBox="1"/>
          <p:nvPr/>
        </p:nvSpPr>
        <p:spPr>
          <a:xfrm>
            <a:off x="8464550" y="1482621"/>
            <a:ext cx="3187700" cy="492443"/>
          </a:xfrm>
          <a:prstGeom prst="rect">
            <a:avLst/>
          </a:prstGeom>
          <a:noFill/>
        </p:spPr>
        <p:txBody>
          <a:bodyPr wrap="square" rtlCol="0">
            <a:spAutoFit/>
          </a:bodyPr>
          <a:lstStyle/>
          <a:p>
            <a:pPr marL="0" indent="0">
              <a:buFont typeface="Arial" panose="020B0604020202020204" pitchFamily="34" charset="0"/>
              <a:buNone/>
            </a:pPr>
            <a:r>
              <a:rPr lang="it-IT" sz="2600" b="1" i="1" dirty="0">
                <a:latin typeface="Calibri" panose="020F0502020204030204" pitchFamily="34" charset="0"/>
                <a:cs typeface="Calibri" panose="020F0502020204030204" pitchFamily="34" charset="0"/>
              </a:rPr>
              <a:t>Degree </a:t>
            </a:r>
            <a:r>
              <a:rPr lang="it-IT" sz="2600" b="1" i="1" dirty="0" err="1">
                <a:latin typeface="Calibri" panose="020F0502020204030204" pitchFamily="34" charset="0"/>
                <a:cs typeface="Calibri" panose="020F0502020204030204" pitchFamily="34" charset="0"/>
              </a:rPr>
              <a:t>courses</a:t>
            </a:r>
            <a:r>
              <a:rPr lang="it-IT" sz="2600" b="1" i="1" dirty="0">
                <a:latin typeface="Calibri" panose="020F0502020204030204" pitchFamily="34" charset="0"/>
                <a:cs typeface="Calibri" panose="020F0502020204030204" pitchFamily="34" charset="0"/>
              </a:rPr>
              <a:t> </a:t>
            </a:r>
            <a:r>
              <a:rPr lang="it-IT" sz="2600" b="1" i="1" dirty="0" err="1">
                <a:latin typeface="Calibri" panose="020F0502020204030204" pitchFamily="34" charset="0"/>
                <a:cs typeface="Calibri" panose="020F0502020204030204" pitchFamily="34" charset="0"/>
              </a:rPr>
              <a:t>table</a:t>
            </a:r>
            <a:endParaRPr lang="it-IT" sz="2600" b="1" i="1"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B900C1E7-1965-53EC-7E44-CD8F82E5AAB7}"/>
              </a:ext>
            </a:extLst>
          </p:cNvPr>
          <p:cNvSpPr txBox="1"/>
          <p:nvPr/>
        </p:nvSpPr>
        <p:spPr>
          <a:xfrm>
            <a:off x="8470900" y="2270626"/>
            <a:ext cx="3327400" cy="2244910"/>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b="1" dirty="0">
                <a:solidFill>
                  <a:srgbClr val="0000FF"/>
                </a:solidFill>
                <a:latin typeface="Calibri" panose="020F0502020204030204" pitchFamily="34" charset="0"/>
                <a:cs typeface="Calibri" panose="020F0502020204030204" pitchFamily="34" charset="0"/>
              </a:rPr>
              <a:t>CREATE TABLE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degree_courses</a:t>
            </a:r>
            <a:r>
              <a:rPr lang="en-US" sz="14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`ID`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lang="en-US" sz="1400" dirty="0">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`Name`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lang="en-US" sz="1400" dirty="0">
                <a:latin typeface="Calibri" panose="020F0502020204030204" pitchFamily="34" charset="0"/>
                <a:cs typeface="Calibri" panose="020F0502020204030204" pitchFamily="34" charset="0"/>
              </a:rPr>
              <a:t>(</a:t>
            </a:r>
            <a:r>
              <a:rPr lang="en-US" sz="1400" dirty="0">
                <a:solidFill>
                  <a:schemeClr val="accent2"/>
                </a:solidFill>
                <a:latin typeface="Calibri" panose="020F0502020204030204" pitchFamily="34" charset="0"/>
                <a:cs typeface="Calibri" panose="020F0502020204030204" pitchFamily="34" charset="0"/>
              </a:rPr>
              <a:t>64</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lang="en-US" sz="14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`Description`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lang="en-US" sz="1400" dirty="0">
                <a:latin typeface="Calibri" panose="020F0502020204030204" pitchFamily="34" charset="0"/>
                <a:cs typeface="Calibri" panose="020F0502020204030204" pitchFamily="34" charset="0"/>
              </a:rPr>
              <a:t>(</a:t>
            </a:r>
            <a:r>
              <a:rPr lang="en-US" sz="1400" dirty="0">
                <a:solidFill>
                  <a:schemeClr val="accent2"/>
                </a:solidFill>
                <a:latin typeface="Calibri" panose="020F0502020204030204" pitchFamily="34" charset="0"/>
                <a:cs typeface="Calibri" panose="020F0502020204030204" pitchFamily="34" charset="0"/>
              </a:rPr>
              <a:t>1024</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DEFAULT</a:t>
            </a:r>
            <a:r>
              <a:rPr lang="en-US" sz="1400" dirty="0">
                <a:latin typeface="Calibri" panose="020F0502020204030204" pitchFamily="34" charset="0"/>
                <a:cs typeface="Calibri" panose="020F0502020204030204" pitchFamily="34" charset="0"/>
              </a:rPr>
              <a:t> 'No description',</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lang="en-US" sz="1400" dirty="0">
                <a:latin typeface="Calibri" panose="020F0502020204030204" pitchFamily="34" charset="0"/>
                <a:cs typeface="Calibri" panose="020F0502020204030204" pitchFamily="34" charset="0"/>
              </a:rPr>
              <a:t>(`ID`),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UNIQUE KEY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Nome_UNIQUE</a:t>
            </a:r>
            <a:r>
              <a:rPr lang="en-US" sz="1400" dirty="0">
                <a:latin typeface="Calibri" panose="020F0502020204030204" pitchFamily="34" charset="0"/>
                <a:cs typeface="Calibri" panose="020F0502020204030204" pitchFamily="34" charset="0"/>
              </a:rPr>
              <a:t>` (`Name`)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3" name="Segnaposto piè di pagina 2">
            <a:extLst>
              <a:ext uri="{FF2B5EF4-FFF2-40B4-BE49-F238E27FC236}">
                <a16:creationId xmlns:a16="http://schemas.microsoft.com/office/drawing/2014/main" id="{9F25F742-11B1-57FB-DBB6-16DC8F2FB57C}"/>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D41F2330-DB31-8FA7-E0F6-08A0A8911F42}"/>
              </a:ext>
            </a:extLst>
          </p:cNvPr>
          <p:cNvSpPr>
            <a:spLocks noGrp="1"/>
          </p:cNvSpPr>
          <p:nvPr>
            <p:ph type="sldNum" idx="12"/>
          </p:nvPr>
        </p:nvSpPr>
        <p:spPr/>
        <p:txBody>
          <a:bodyPr/>
          <a:lstStyle/>
          <a:p>
            <a:fld id="{5952D976-966E-4F80-B654-8BD5DE267B95}" type="slidenum">
              <a:rPr lang="it-IT" smtClean="0"/>
              <a:t>9</a:t>
            </a:fld>
            <a:endParaRPr lang="it-IT"/>
          </a:p>
        </p:txBody>
      </p:sp>
      <p:sp>
        <p:nvSpPr>
          <p:cNvPr id="5" name="Titolo 1">
            <a:extLst>
              <a:ext uri="{FF2B5EF4-FFF2-40B4-BE49-F238E27FC236}">
                <a16:creationId xmlns:a16="http://schemas.microsoft.com/office/drawing/2014/main" id="{DA243AE0-0E20-5EE1-3834-09AA6BD5642E}"/>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6" name="CasellaDiTesto 5">
            <a:extLst>
              <a:ext uri="{FF2B5EF4-FFF2-40B4-BE49-F238E27FC236}">
                <a16:creationId xmlns:a16="http://schemas.microsoft.com/office/drawing/2014/main" id="{69735BE8-039A-6956-AA9E-1D4AC9349523}"/>
              </a:ext>
            </a:extLst>
          </p:cNvPr>
          <p:cNvSpPr txBox="1"/>
          <p:nvPr/>
        </p:nvSpPr>
        <p:spPr>
          <a:xfrm>
            <a:off x="8185751" y="71520"/>
            <a:ext cx="716280" cy="461665"/>
          </a:xfrm>
          <a:prstGeom prst="rect">
            <a:avLst/>
          </a:prstGeom>
          <a:noFill/>
        </p:spPr>
        <p:txBody>
          <a:bodyPr wrap="square" rtlCol="0">
            <a:spAutoFit/>
          </a:bodyPr>
          <a:lstStyle/>
          <a:p>
            <a:r>
              <a:rPr lang="it-IT" sz="2400" b="1" dirty="0"/>
              <a:t>3/5</a:t>
            </a:r>
            <a:endParaRPr lang="it-IT" b="1" dirty="0"/>
          </a:p>
        </p:txBody>
      </p:sp>
    </p:spTree>
    <p:extLst>
      <p:ext uri="{BB962C8B-B14F-4D97-AF65-F5344CB8AC3E}">
        <p14:creationId xmlns:p14="http://schemas.microsoft.com/office/powerpoint/2010/main" val="342960858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2743</TotalTime>
  <Words>5865</Words>
  <Application>Microsoft Office PowerPoint</Application>
  <PresentationFormat>Widescreen</PresentationFormat>
  <Paragraphs>784</Paragraphs>
  <Slides>60</Slides>
  <Notes>16</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60</vt:i4>
      </vt:variant>
    </vt:vector>
  </HeadingPairs>
  <TitlesOfParts>
    <vt:vector size="65" baseType="lpstr">
      <vt:lpstr>Arial</vt:lpstr>
      <vt:lpstr>Calibri</vt:lpstr>
      <vt:lpstr>Symbol</vt:lpstr>
      <vt:lpstr>Wingdings</vt:lpstr>
      <vt:lpstr>Office Theme</vt:lpstr>
      <vt:lpstr>Esercizio 4 Verbalizzazione esami</vt:lpstr>
      <vt:lpstr>Traccia</vt:lpstr>
      <vt:lpstr>Traccia</vt:lpstr>
      <vt:lpstr>Analisi requisiti DB</vt:lpstr>
      <vt:lpstr>Analisi requisiti DB</vt:lpstr>
      <vt:lpstr>DB design</vt:lpstr>
      <vt:lpstr>Schema DB</vt:lpstr>
      <vt:lpstr>Schema DB</vt:lpstr>
      <vt:lpstr>Schema DB</vt:lpstr>
      <vt:lpstr>Schema DB</vt:lpstr>
      <vt:lpstr>Schema DB</vt:lpstr>
      <vt:lpstr>VERSIONE HTML PURA</vt:lpstr>
      <vt:lpstr>Completamento delle specifiche</vt:lpstr>
      <vt:lpstr>Analisi requisiti applicazione</vt:lpstr>
      <vt:lpstr>Analisi requisiti applicazione</vt:lpstr>
      <vt:lpstr>Design applicativo (IFML)</vt:lpstr>
      <vt:lpstr>Design applicativo (IFML)</vt:lpstr>
      <vt:lpstr>Design applicativo (IFML)</vt:lpstr>
      <vt:lpstr>Componenti</vt:lpstr>
      <vt:lpstr>Componenti</vt:lpstr>
      <vt:lpstr>Componenti</vt:lpstr>
      <vt:lpstr>Sequence diagrams - Login</vt:lpstr>
      <vt:lpstr>Sequence diagrams – Login filter</vt:lpstr>
      <vt:lpstr>Sequence diagrams – Role lecturer filter</vt:lpstr>
      <vt:lpstr>Sequence diagrams – Role student filter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VERSIONE JAVASCRIPT</vt:lpstr>
      <vt:lpstr>Traccia</vt:lpstr>
      <vt:lpstr>Completamento delle specifiche</vt:lpstr>
      <vt:lpstr>Analisi requisiti applicazione</vt:lpstr>
      <vt:lpstr>Design applicativo (IFML)</vt:lpstr>
      <vt:lpstr>Design applicativo (IFML)</vt:lpstr>
      <vt:lpstr>Design applicativo (IFML)</vt:lpstr>
      <vt:lpstr>Stati - Docente</vt:lpstr>
      <vt:lpstr>Stati - Docente</vt:lpstr>
      <vt:lpstr>Presentazione standard di PowerPoint</vt:lpstr>
      <vt:lpstr>Componenti</vt:lpstr>
      <vt:lpstr>Componenti</vt:lpstr>
      <vt:lpstr>Event handler - Docente</vt:lpstr>
      <vt:lpstr>Event handler - Studente</vt:lpstr>
      <vt:lpstr>Sequence diagrams - Login</vt:lpstr>
      <vt:lpstr>Sequence diagrams - HomeDocente</vt:lpstr>
      <vt:lpstr>Sequence diagrams - HomeDocente</vt:lpstr>
      <vt:lpstr>Sequence diagrams - HomeDocente</vt:lpstr>
      <vt:lpstr>Sequence diagrams - HomeStudente</vt:lpstr>
      <vt:lpstr>Sequence diagrams - HomeStudente</vt:lpstr>
      <vt:lpstr>Sequence diagrams - HomeStudente</vt:lpstr>
      <vt:lpstr>Sequence diagrams - VerbalizeButtonPress</vt:lpstr>
      <vt:lpstr>Sequence diagrams - VerbalizeButtonPress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Exams verbalization project</dc:title>
  <dc:creator>Luca Tosetti</dc:creator>
  <cp:lastModifiedBy>Luca Tosetti</cp:lastModifiedBy>
  <cp:revision>25</cp:revision>
  <dcterms:created xsi:type="dcterms:W3CDTF">2023-05-14T12:28:01Z</dcterms:created>
  <dcterms:modified xsi:type="dcterms:W3CDTF">2023-06-17T09:05:03Z</dcterms:modified>
</cp:coreProperties>
</file>